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Lato"/>
      <p:regular r:id="rId32"/>
      <p:bold r:id="rId33"/>
      <p:italic r:id="rId34"/>
      <p:boldItalic r:id="rId35"/>
    </p:embeddedFont>
    <p:embeddedFont>
      <p:font typeface="Lexend"/>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8" roundtripDataSignature="AMtx7mjPHAGJoeEbN0EImqHAWv51914C5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670A3C-C462-459C-B460-0C933DC7054E}">
  <a:tblStyle styleId="{03670A3C-C462-459C-B460-0C933DC7054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37" Type="http://schemas.openxmlformats.org/officeDocument/2006/relationships/font" Target="fonts/Lexend-bold.fntdata"/><Relationship Id="rId14" Type="http://schemas.openxmlformats.org/officeDocument/2006/relationships/slide" Target="slides/slide9.xml"/><Relationship Id="rId36" Type="http://schemas.openxmlformats.org/officeDocument/2006/relationships/font" Target="fonts/Lexend-regular.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 name="Google Shape;5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48a0853a3f_2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48a0853a3f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8a0853a3f_2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48a0853a3f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8a0853a3f_2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48a0853a3f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855f7ea376_0_3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855f7ea376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48a0853a3f_2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g348a0853a3f_2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48a0853a3f_2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g348a0853a3f_2_2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855f7ea376_0_4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855f7ea376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48a0853a3f_2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48a0853a3f_2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855f7ea37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3855f7ea376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855f7ea376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855f7ea37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855f7ea37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855f7ea37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855f7ea376_0_4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855f7ea376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855f7ea376_0_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855f7ea376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855f7ea376_0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3855f7ea376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855f7ea376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3855f7ea376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855f7ea376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g3855f7ea376_0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855f7ea376_0_3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3855f7ea376_0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48a0853a3f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48a0853a3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48a0853a3f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48a0853a3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48a0853a3f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348a0853a3f_2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48a0853a3f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48a0853a3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g348a0853a3f_2_202"/>
          <p:cNvSpPr txBox="1"/>
          <p:nvPr>
            <p:ph type="title"/>
          </p:nvPr>
        </p:nvSpPr>
        <p:spPr>
          <a:xfrm>
            <a:off x="429833" y="274649"/>
            <a:ext cx="10972800" cy="644400"/>
          </a:xfrm>
          <a:prstGeom prst="rect">
            <a:avLst/>
          </a:prstGeom>
          <a:noFill/>
          <a:ln>
            <a:noFill/>
          </a:ln>
        </p:spPr>
        <p:txBody>
          <a:bodyPr anchorCtr="0" anchor="t" bIns="60925" lIns="121900" spcFirstLastPara="1" rIns="121900" wrap="square" tIns="60925">
            <a:normAutofit/>
          </a:bodyPr>
          <a:lstStyle>
            <a:lvl1pPr lvl="0">
              <a:spcBef>
                <a:spcPts val="0"/>
              </a:spcBef>
              <a:spcAft>
                <a:spcPts val="0"/>
              </a:spcAft>
              <a:buClr>
                <a:schemeClr val="dk1"/>
              </a:buClr>
              <a:buSzPts val="3200"/>
              <a:buNone/>
              <a:defRPr sz="3200"/>
            </a:lvl1pPr>
            <a:lvl2pPr lvl="1">
              <a:spcBef>
                <a:spcPts val="0"/>
              </a:spcBef>
              <a:spcAft>
                <a:spcPts val="0"/>
              </a:spcAft>
              <a:buSzPts val="3200"/>
              <a:buFont typeface="Lexend"/>
              <a:buNone/>
              <a:defRPr sz="3200">
                <a:latin typeface="Lexend"/>
                <a:ea typeface="Lexend"/>
                <a:cs typeface="Lexend"/>
                <a:sym typeface="Lexend"/>
              </a:defRPr>
            </a:lvl2pPr>
            <a:lvl3pPr lvl="2">
              <a:spcBef>
                <a:spcPts val="0"/>
              </a:spcBef>
              <a:spcAft>
                <a:spcPts val="0"/>
              </a:spcAft>
              <a:buSzPts val="3200"/>
              <a:buFont typeface="Lexend"/>
              <a:buNone/>
              <a:defRPr sz="3200">
                <a:latin typeface="Lexend"/>
                <a:ea typeface="Lexend"/>
                <a:cs typeface="Lexend"/>
                <a:sym typeface="Lexend"/>
              </a:defRPr>
            </a:lvl3pPr>
            <a:lvl4pPr lvl="3">
              <a:spcBef>
                <a:spcPts val="0"/>
              </a:spcBef>
              <a:spcAft>
                <a:spcPts val="0"/>
              </a:spcAft>
              <a:buSzPts val="3200"/>
              <a:buFont typeface="Lexend"/>
              <a:buNone/>
              <a:defRPr sz="3200">
                <a:latin typeface="Lexend"/>
                <a:ea typeface="Lexend"/>
                <a:cs typeface="Lexend"/>
                <a:sym typeface="Lexend"/>
              </a:defRPr>
            </a:lvl4pPr>
            <a:lvl5pPr lvl="4">
              <a:spcBef>
                <a:spcPts val="0"/>
              </a:spcBef>
              <a:spcAft>
                <a:spcPts val="0"/>
              </a:spcAft>
              <a:buSzPts val="3200"/>
              <a:buFont typeface="Lexend"/>
              <a:buNone/>
              <a:defRPr sz="3200">
                <a:latin typeface="Lexend"/>
                <a:ea typeface="Lexend"/>
                <a:cs typeface="Lexend"/>
                <a:sym typeface="Lexend"/>
              </a:defRPr>
            </a:lvl5pPr>
            <a:lvl6pPr lvl="5">
              <a:spcBef>
                <a:spcPts val="0"/>
              </a:spcBef>
              <a:spcAft>
                <a:spcPts val="0"/>
              </a:spcAft>
              <a:buSzPts val="3200"/>
              <a:buFont typeface="Lexend"/>
              <a:buNone/>
              <a:defRPr sz="3200">
                <a:latin typeface="Lexend"/>
                <a:ea typeface="Lexend"/>
                <a:cs typeface="Lexend"/>
                <a:sym typeface="Lexend"/>
              </a:defRPr>
            </a:lvl6pPr>
            <a:lvl7pPr lvl="6">
              <a:spcBef>
                <a:spcPts val="0"/>
              </a:spcBef>
              <a:spcAft>
                <a:spcPts val="0"/>
              </a:spcAft>
              <a:buSzPts val="3200"/>
              <a:buFont typeface="Lexend"/>
              <a:buNone/>
              <a:defRPr sz="3200">
                <a:latin typeface="Lexend"/>
                <a:ea typeface="Lexend"/>
                <a:cs typeface="Lexend"/>
                <a:sym typeface="Lexend"/>
              </a:defRPr>
            </a:lvl7pPr>
            <a:lvl8pPr lvl="7">
              <a:spcBef>
                <a:spcPts val="0"/>
              </a:spcBef>
              <a:spcAft>
                <a:spcPts val="0"/>
              </a:spcAft>
              <a:buSzPts val="3200"/>
              <a:buFont typeface="Lexend"/>
              <a:buNone/>
              <a:defRPr sz="3200">
                <a:latin typeface="Lexend"/>
                <a:ea typeface="Lexend"/>
                <a:cs typeface="Lexend"/>
                <a:sym typeface="Lexend"/>
              </a:defRPr>
            </a:lvl8pPr>
            <a:lvl9pPr lvl="8">
              <a:spcBef>
                <a:spcPts val="0"/>
              </a:spcBef>
              <a:spcAft>
                <a:spcPts val="0"/>
              </a:spcAft>
              <a:buSzPts val="3200"/>
              <a:buFont typeface="Lexend"/>
              <a:buNone/>
              <a:defRPr sz="3200">
                <a:latin typeface="Lexend"/>
                <a:ea typeface="Lexend"/>
                <a:cs typeface="Lexend"/>
                <a:sym typeface="Lexend"/>
              </a:defRPr>
            </a:lvl9pPr>
          </a:lstStyle>
          <a:p/>
        </p:txBody>
      </p:sp>
      <p:sp>
        <p:nvSpPr>
          <p:cNvPr id="13" name="Google Shape;13;g348a0853a3f_2_202"/>
          <p:cNvSpPr txBox="1"/>
          <p:nvPr>
            <p:ph idx="1" type="body"/>
          </p:nvPr>
        </p:nvSpPr>
        <p:spPr>
          <a:xfrm>
            <a:off x="393000" y="782800"/>
            <a:ext cx="11406000" cy="5170500"/>
          </a:xfrm>
          <a:prstGeom prst="rect">
            <a:avLst/>
          </a:prstGeom>
          <a:noFill/>
          <a:ln>
            <a:noFill/>
          </a:ln>
        </p:spPr>
        <p:txBody>
          <a:bodyPr anchorCtr="0" anchor="t" bIns="60925" lIns="121900" spcFirstLastPara="1" rIns="121900" wrap="square" tIns="60925">
            <a:normAutofit/>
          </a:bodyPr>
          <a:lstStyle>
            <a:lvl1pPr indent="-304800" lvl="0" marL="457200" algn="l">
              <a:spcBef>
                <a:spcPts val="500"/>
              </a:spcBef>
              <a:spcAft>
                <a:spcPts val="0"/>
              </a:spcAft>
              <a:buClr>
                <a:schemeClr val="dk1"/>
              </a:buClr>
              <a:buSzPts val="1200"/>
              <a:buFont typeface="Lexend"/>
              <a:buChar char="•"/>
              <a:defRPr sz="2300">
                <a:latin typeface="Lexend"/>
                <a:ea typeface="Lexend"/>
                <a:cs typeface="Lexend"/>
                <a:sym typeface="Lexend"/>
              </a:defRPr>
            </a:lvl1pPr>
            <a:lvl2pPr indent="-330200" lvl="1" marL="914400" algn="l">
              <a:spcBef>
                <a:spcPts val="500"/>
              </a:spcBef>
              <a:spcAft>
                <a:spcPts val="0"/>
              </a:spcAft>
              <a:buClr>
                <a:schemeClr val="dk1"/>
              </a:buClr>
              <a:buSzPts val="1600"/>
              <a:buFont typeface="Lexend"/>
              <a:buChar char="–"/>
              <a:defRPr sz="2000">
                <a:latin typeface="Lexend"/>
                <a:ea typeface="Lexend"/>
                <a:cs typeface="Lexend"/>
                <a:sym typeface="Lexend"/>
              </a:defRPr>
            </a:lvl2pPr>
            <a:lvl3pPr indent="-317500" lvl="2" marL="1371600" algn="l">
              <a:spcBef>
                <a:spcPts val="500"/>
              </a:spcBef>
              <a:spcAft>
                <a:spcPts val="0"/>
              </a:spcAft>
              <a:buClr>
                <a:schemeClr val="dk1"/>
              </a:buClr>
              <a:buSzPts val="1400"/>
              <a:buFont typeface="Lexend"/>
              <a:buChar char="•"/>
              <a:defRPr>
                <a:latin typeface="Lexend"/>
                <a:ea typeface="Lexend"/>
                <a:cs typeface="Lexend"/>
                <a:sym typeface="Lexend"/>
              </a:defRPr>
            </a:lvl3pPr>
            <a:lvl4pPr indent="-317500" lvl="3" marL="1828800" algn="l">
              <a:spcBef>
                <a:spcPts val="500"/>
              </a:spcBef>
              <a:spcAft>
                <a:spcPts val="0"/>
              </a:spcAft>
              <a:buClr>
                <a:schemeClr val="dk1"/>
              </a:buClr>
              <a:buSzPts val="1400"/>
              <a:buFont typeface="Lexend"/>
              <a:buChar char="–"/>
              <a:defRPr>
                <a:latin typeface="Lexend"/>
                <a:ea typeface="Lexend"/>
                <a:cs typeface="Lexend"/>
                <a:sym typeface="Lexend"/>
              </a:defRPr>
            </a:lvl4pPr>
            <a:lvl5pPr indent="-317500" lvl="4" marL="2286000" algn="l">
              <a:spcBef>
                <a:spcPts val="500"/>
              </a:spcBef>
              <a:spcAft>
                <a:spcPts val="0"/>
              </a:spcAft>
              <a:buClr>
                <a:schemeClr val="dk1"/>
              </a:buClr>
              <a:buSzPts val="1400"/>
              <a:buFont typeface="Lexend"/>
              <a:buChar char="»"/>
              <a:defRPr>
                <a:latin typeface="Lexend"/>
                <a:ea typeface="Lexend"/>
                <a:cs typeface="Lexend"/>
                <a:sym typeface="Lexend"/>
              </a:defRPr>
            </a:lvl5pPr>
            <a:lvl6pPr indent="-317500" lvl="5" marL="2743200" algn="l">
              <a:spcBef>
                <a:spcPts val="500"/>
              </a:spcBef>
              <a:spcAft>
                <a:spcPts val="0"/>
              </a:spcAft>
              <a:buClr>
                <a:schemeClr val="dk1"/>
              </a:buClr>
              <a:buSzPts val="1400"/>
              <a:buFont typeface="Lexend"/>
              <a:buChar char="•"/>
              <a:defRPr>
                <a:latin typeface="Lexend"/>
                <a:ea typeface="Lexend"/>
                <a:cs typeface="Lexend"/>
                <a:sym typeface="Lexend"/>
              </a:defRPr>
            </a:lvl6pPr>
            <a:lvl7pPr indent="-317500" lvl="6" marL="3200400" algn="l">
              <a:spcBef>
                <a:spcPts val="500"/>
              </a:spcBef>
              <a:spcAft>
                <a:spcPts val="0"/>
              </a:spcAft>
              <a:buClr>
                <a:schemeClr val="dk1"/>
              </a:buClr>
              <a:buSzPts val="1400"/>
              <a:buFont typeface="Lexend"/>
              <a:buChar char="•"/>
              <a:defRPr>
                <a:latin typeface="Lexend"/>
                <a:ea typeface="Lexend"/>
                <a:cs typeface="Lexend"/>
                <a:sym typeface="Lexend"/>
              </a:defRPr>
            </a:lvl7pPr>
            <a:lvl8pPr indent="-317500" lvl="7" marL="3657600" algn="l">
              <a:spcBef>
                <a:spcPts val="500"/>
              </a:spcBef>
              <a:spcAft>
                <a:spcPts val="0"/>
              </a:spcAft>
              <a:buClr>
                <a:schemeClr val="dk1"/>
              </a:buClr>
              <a:buSzPts val="1400"/>
              <a:buFont typeface="Lexend"/>
              <a:buChar char="•"/>
              <a:defRPr>
                <a:latin typeface="Lexend"/>
                <a:ea typeface="Lexend"/>
                <a:cs typeface="Lexend"/>
                <a:sym typeface="Lexend"/>
              </a:defRPr>
            </a:lvl8pPr>
            <a:lvl9pPr indent="-317500" lvl="8" marL="4114800" algn="l">
              <a:spcBef>
                <a:spcPts val="500"/>
              </a:spcBef>
              <a:spcAft>
                <a:spcPts val="0"/>
              </a:spcAft>
              <a:buClr>
                <a:schemeClr val="dk1"/>
              </a:buClr>
              <a:buSzPts val="1400"/>
              <a:buFont typeface="Lexend"/>
              <a:buChar char="•"/>
              <a:defRPr>
                <a:latin typeface="Lexend"/>
                <a:ea typeface="Lexend"/>
                <a:cs typeface="Lexend"/>
                <a:sym typeface="Lexend"/>
              </a:defRPr>
            </a:lvl9pPr>
          </a:lstStyle>
          <a:p/>
        </p:txBody>
      </p:sp>
      <p:sp>
        <p:nvSpPr>
          <p:cNvPr id="14" name="Google Shape;14;g348a0853a3f_2_202"/>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15" name="Google Shape;15;g348a0853a3f_2_202"/>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16" name="Google Shape;16;g348a0853a3f_2_202"/>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g348a0853a3f_2_208"/>
          <p:cNvSpPr txBox="1"/>
          <p:nvPr>
            <p:ph type="ctrTitle"/>
          </p:nvPr>
        </p:nvSpPr>
        <p:spPr>
          <a:xfrm>
            <a:off x="914400" y="2130425"/>
            <a:ext cx="10363200" cy="1470000"/>
          </a:xfrm>
          <a:prstGeom prst="rect">
            <a:avLst/>
          </a:prstGeom>
          <a:noFill/>
          <a:ln>
            <a:noFill/>
          </a:ln>
        </p:spPr>
        <p:txBody>
          <a:bodyPr anchorCtr="0" anchor="ctr" bIns="60925" lIns="121900" spcFirstLastPara="1" rIns="121900" wrap="square" tIns="60925">
            <a:normAutofit/>
          </a:bodyPr>
          <a:lstStyle>
            <a:lvl1pPr lvl="0" algn="ctr">
              <a:spcBef>
                <a:spcPts val="0"/>
              </a:spcBef>
              <a:spcAft>
                <a:spcPts val="0"/>
              </a:spcAft>
              <a:buClr>
                <a:schemeClr val="dk1"/>
              </a:buClr>
              <a:buSzPts val="1900"/>
              <a:buFont typeface="Lexend"/>
              <a:buNone/>
              <a:defRPr sz="4100">
                <a:latin typeface="Lexend"/>
                <a:ea typeface="Lexend"/>
                <a:cs typeface="Lexend"/>
                <a:sym typeface="Lexend"/>
              </a:defRPr>
            </a:lvl1pPr>
            <a:lvl2pPr lvl="1">
              <a:spcBef>
                <a:spcPts val="0"/>
              </a:spcBef>
              <a:spcAft>
                <a:spcPts val="0"/>
              </a:spcAft>
              <a:buSzPts val="1900"/>
              <a:buFont typeface="Lexend"/>
              <a:buNone/>
              <a:defRPr>
                <a:latin typeface="Lexend"/>
                <a:ea typeface="Lexend"/>
                <a:cs typeface="Lexend"/>
                <a:sym typeface="Lexend"/>
              </a:defRPr>
            </a:lvl2pPr>
            <a:lvl3pPr lvl="2">
              <a:spcBef>
                <a:spcPts val="0"/>
              </a:spcBef>
              <a:spcAft>
                <a:spcPts val="0"/>
              </a:spcAft>
              <a:buSzPts val="1900"/>
              <a:buFont typeface="Lexend"/>
              <a:buNone/>
              <a:defRPr>
                <a:latin typeface="Lexend"/>
                <a:ea typeface="Lexend"/>
                <a:cs typeface="Lexend"/>
                <a:sym typeface="Lexend"/>
              </a:defRPr>
            </a:lvl3pPr>
            <a:lvl4pPr lvl="3">
              <a:spcBef>
                <a:spcPts val="0"/>
              </a:spcBef>
              <a:spcAft>
                <a:spcPts val="0"/>
              </a:spcAft>
              <a:buSzPts val="1900"/>
              <a:buFont typeface="Lexend"/>
              <a:buNone/>
              <a:defRPr>
                <a:latin typeface="Lexend"/>
                <a:ea typeface="Lexend"/>
                <a:cs typeface="Lexend"/>
                <a:sym typeface="Lexend"/>
              </a:defRPr>
            </a:lvl4pPr>
            <a:lvl5pPr lvl="4">
              <a:spcBef>
                <a:spcPts val="0"/>
              </a:spcBef>
              <a:spcAft>
                <a:spcPts val="0"/>
              </a:spcAft>
              <a:buSzPts val="1900"/>
              <a:buFont typeface="Lexend"/>
              <a:buNone/>
              <a:defRPr>
                <a:latin typeface="Lexend"/>
                <a:ea typeface="Lexend"/>
                <a:cs typeface="Lexend"/>
                <a:sym typeface="Lexend"/>
              </a:defRPr>
            </a:lvl5pPr>
            <a:lvl6pPr lvl="5">
              <a:spcBef>
                <a:spcPts val="0"/>
              </a:spcBef>
              <a:spcAft>
                <a:spcPts val="0"/>
              </a:spcAft>
              <a:buSzPts val="1900"/>
              <a:buFont typeface="Lexend"/>
              <a:buNone/>
              <a:defRPr>
                <a:latin typeface="Lexend"/>
                <a:ea typeface="Lexend"/>
                <a:cs typeface="Lexend"/>
                <a:sym typeface="Lexend"/>
              </a:defRPr>
            </a:lvl6pPr>
            <a:lvl7pPr lvl="6">
              <a:spcBef>
                <a:spcPts val="0"/>
              </a:spcBef>
              <a:spcAft>
                <a:spcPts val="0"/>
              </a:spcAft>
              <a:buSzPts val="1900"/>
              <a:buFont typeface="Lexend"/>
              <a:buNone/>
              <a:defRPr>
                <a:latin typeface="Lexend"/>
                <a:ea typeface="Lexend"/>
                <a:cs typeface="Lexend"/>
                <a:sym typeface="Lexend"/>
              </a:defRPr>
            </a:lvl7pPr>
            <a:lvl8pPr lvl="7">
              <a:spcBef>
                <a:spcPts val="0"/>
              </a:spcBef>
              <a:spcAft>
                <a:spcPts val="0"/>
              </a:spcAft>
              <a:buSzPts val="1900"/>
              <a:buFont typeface="Lexend"/>
              <a:buNone/>
              <a:defRPr>
                <a:latin typeface="Lexend"/>
                <a:ea typeface="Lexend"/>
                <a:cs typeface="Lexend"/>
                <a:sym typeface="Lexend"/>
              </a:defRPr>
            </a:lvl8pPr>
            <a:lvl9pPr lvl="8">
              <a:spcBef>
                <a:spcPts val="0"/>
              </a:spcBef>
              <a:spcAft>
                <a:spcPts val="0"/>
              </a:spcAft>
              <a:buSzPts val="1900"/>
              <a:buFont typeface="Lexend"/>
              <a:buNone/>
              <a:defRPr>
                <a:latin typeface="Lexend"/>
                <a:ea typeface="Lexend"/>
                <a:cs typeface="Lexend"/>
                <a:sym typeface="Lexend"/>
              </a:defRPr>
            </a:lvl9pPr>
          </a:lstStyle>
          <a:p/>
        </p:txBody>
      </p:sp>
      <p:sp>
        <p:nvSpPr>
          <p:cNvPr id="19" name="Google Shape;19;g348a0853a3f_2_208"/>
          <p:cNvSpPr txBox="1"/>
          <p:nvPr>
            <p:ph idx="1" type="subTitle"/>
          </p:nvPr>
        </p:nvSpPr>
        <p:spPr>
          <a:xfrm>
            <a:off x="1828800" y="3886200"/>
            <a:ext cx="8534400" cy="1752900"/>
          </a:xfrm>
          <a:prstGeom prst="rect">
            <a:avLst/>
          </a:prstGeom>
          <a:noFill/>
          <a:ln>
            <a:noFill/>
          </a:ln>
        </p:spPr>
        <p:txBody>
          <a:bodyPr anchorCtr="0" anchor="t" bIns="60925" lIns="121900" spcFirstLastPara="1" rIns="121900" wrap="square" tIns="60925">
            <a:normAutofit/>
          </a:bodyPr>
          <a:lstStyle>
            <a:lvl1pPr lvl="0" algn="ctr">
              <a:spcBef>
                <a:spcPts val="900"/>
              </a:spcBef>
              <a:spcAft>
                <a:spcPts val="0"/>
              </a:spcAft>
              <a:buClr>
                <a:srgbClr val="434343"/>
              </a:buClr>
              <a:buSzPts val="4300"/>
              <a:buNone/>
              <a:defRPr>
                <a:solidFill>
                  <a:srgbClr val="434343"/>
                </a:solidFill>
              </a:defRPr>
            </a:lvl1pPr>
            <a:lvl2pPr lvl="1" algn="ctr">
              <a:spcBef>
                <a:spcPts val="700"/>
              </a:spcBef>
              <a:spcAft>
                <a:spcPts val="0"/>
              </a:spcAft>
              <a:buClr>
                <a:srgbClr val="888888"/>
              </a:buClr>
              <a:buSzPts val="3700"/>
              <a:buNone/>
              <a:defRPr>
                <a:solidFill>
                  <a:srgbClr val="888888"/>
                </a:solidFill>
              </a:defRPr>
            </a:lvl2pPr>
            <a:lvl3pPr lvl="2" algn="ctr">
              <a:spcBef>
                <a:spcPts val="600"/>
              </a:spcBef>
              <a:spcAft>
                <a:spcPts val="0"/>
              </a:spcAft>
              <a:buClr>
                <a:srgbClr val="888888"/>
              </a:buClr>
              <a:buSzPts val="3200"/>
              <a:buNone/>
              <a:defRPr>
                <a:solidFill>
                  <a:srgbClr val="888888"/>
                </a:solidFill>
              </a:defRPr>
            </a:lvl3pPr>
            <a:lvl4pPr lvl="3" algn="ctr">
              <a:spcBef>
                <a:spcPts val="500"/>
              </a:spcBef>
              <a:spcAft>
                <a:spcPts val="0"/>
              </a:spcAft>
              <a:buClr>
                <a:srgbClr val="888888"/>
              </a:buClr>
              <a:buSzPts val="2700"/>
              <a:buNone/>
              <a:defRPr>
                <a:solidFill>
                  <a:srgbClr val="888888"/>
                </a:solidFill>
              </a:defRPr>
            </a:lvl4pPr>
            <a:lvl5pPr lvl="4" algn="ctr">
              <a:spcBef>
                <a:spcPts val="500"/>
              </a:spcBef>
              <a:spcAft>
                <a:spcPts val="0"/>
              </a:spcAft>
              <a:buClr>
                <a:srgbClr val="888888"/>
              </a:buClr>
              <a:buSzPts val="2700"/>
              <a:buNone/>
              <a:defRPr>
                <a:solidFill>
                  <a:srgbClr val="888888"/>
                </a:solidFill>
              </a:defRPr>
            </a:lvl5pPr>
            <a:lvl6pPr lvl="5" algn="ctr">
              <a:spcBef>
                <a:spcPts val="500"/>
              </a:spcBef>
              <a:spcAft>
                <a:spcPts val="0"/>
              </a:spcAft>
              <a:buClr>
                <a:srgbClr val="888888"/>
              </a:buClr>
              <a:buSzPts val="2700"/>
              <a:buNone/>
              <a:defRPr>
                <a:solidFill>
                  <a:srgbClr val="888888"/>
                </a:solidFill>
              </a:defRPr>
            </a:lvl6pPr>
            <a:lvl7pPr lvl="6" algn="ctr">
              <a:spcBef>
                <a:spcPts val="500"/>
              </a:spcBef>
              <a:spcAft>
                <a:spcPts val="0"/>
              </a:spcAft>
              <a:buClr>
                <a:srgbClr val="888888"/>
              </a:buClr>
              <a:buSzPts val="2700"/>
              <a:buNone/>
              <a:defRPr>
                <a:solidFill>
                  <a:srgbClr val="888888"/>
                </a:solidFill>
              </a:defRPr>
            </a:lvl7pPr>
            <a:lvl8pPr lvl="7" algn="ctr">
              <a:spcBef>
                <a:spcPts val="500"/>
              </a:spcBef>
              <a:spcAft>
                <a:spcPts val="0"/>
              </a:spcAft>
              <a:buClr>
                <a:srgbClr val="888888"/>
              </a:buClr>
              <a:buSzPts val="2700"/>
              <a:buNone/>
              <a:defRPr>
                <a:solidFill>
                  <a:srgbClr val="888888"/>
                </a:solidFill>
              </a:defRPr>
            </a:lvl8pPr>
            <a:lvl9pPr lvl="8" algn="ctr">
              <a:spcBef>
                <a:spcPts val="500"/>
              </a:spcBef>
              <a:spcAft>
                <a:spcPts val="0"/>
              </a:spcAft>
              <a:buClr>
                <a:srgbClr val="888888"/>
              </a:buClr>
              <a:buSzPts val="2700"/>
              <a:buNone/>
              <a:defRPr>
                <a:solidFill>
                  <a:srgbClr val="888888"/>
                </a:solidFill>
              </a:defRPr>
            </a:lvl9pPr>
          </a:lstStyle>
          <a:p/>
        </p:txBody>
      </p:sp>
      <p:sp>
        <p:nvSpPr>
          <p:cNvPr id="20" name="Google Shape;20;g348a0853a3f_2_208"/>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21" name="Google Shape;21;g348a0853a3f_2_208"/>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22" name="Google Shape;22;g348a0853a3f_2_208"/>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b" type="twoObj">
  <p:cSld name="TWO_OBJECTS">
    <p:spTree>
      <p:nvGrpSpPr>
        <p:cNvPr id="23" name="Shape 23"/>
        <p:cNvGrpSpPr/>
        <p:nvPr/>
      </p:nvGrpSpPr>
      <p:grpSpPr>
        <a:xfrm>
          <a:off x="0" y="0"/>
          <a:ext cx="0" cy="0"/>
          <a:chOff x="0" y="0"/>
          <a:chExt cx="0" cy="0"/>
        </a:xfrm>
      </p:grpSpPr>
      <p:sp>
        <p:nvSpPr>
          <p:cNvPr id="24" name="Google Shape;24;g348a0853a3f_2_214"/>
          <p:cNvSpPr txBox="1"/>
          <p:nvPr>
            <p:ph type="title"/>
          </p:nvPr>
        </p:nvSpPr>
        <p:spPr>
          <a:xfrm>
            <a:off x="609600" y="274635"/>
            <a:ext cx="10972800" cy="605100"/>
          </a:xfrm>
          <a:prstGeom prst="rect">
            <a:avLst/>
          </a:prstGeom>
          <a:noFill/>
          <a:ln>
            <a:noFill/>
          </a:ln>
        </p:spPr>
        <p:txBody>
          <a:bodyPr anchorCtr="0" anchor="ctr" bIns="60925" lIns="121900" spcFirstLastPara="1" rIns="121900" wrap="square" tIns="60925">
            <a:normAutofit/>
          </a:bodyPr>
          <a:lstStyle>
            <a:lvl1pPr lvl="0" algn="ctr">
              <a:spcBef>
                <a:spcPts val="0"/>
              </a:spcBef>
              <a:spcAft>
                <a:spcPts val="0"/>
              </a:spcAft>
              <a:buClr>
                <a:schemeClr val="dk1"/>
              </a:buClr>
              <a:buSzPts val="2400"/>
              <a:buNone/>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25" name="Google Shape;25;g348a0853a3f_2_214"/>
          <p:cNvSpPr txBox="1"/>
          <p:nvPr>
            <p:ph idx="1" type="body"/>
          </p:nvPr>
        </p:nvSpPr>
        <p:spPr>
          <a:xfrm>
            <a:off x="609600" y="1600200"/>
            <a:ext cx="5384700" cy="4526100"/>
          </a:xfrm>
          <a:prstGeom prst="rect">
            <a:avLst/>
          </a:prstGeom>
          <a:noFill/>
          <a:ln>
            <a:noFill/>
          </a:ln>
        </p:spPr>
        <p:txBody>
          <a:bodyPr anchorCtr="0" anchor="t" bIns="60925" lIns="121900" spcFirstLastPara="1" rIns="121900" wrap="square" tIns="60925">
            <a:normAutofit/>
          </a:bodyPr>
          <a:lstStyle>
            <a:lvl1pPr indent="-342900" lvl="0" marL="457200" algn="l">
              <a:spcBef>
                <a:spcPts val="700"/>
              </a:spcBef>
              <a:spcAft>
                <a:spcPts val="0"/>
              </a:spcAft>
              <a:buClr>
                <a:schemeClr val="dk1"/>
              </a:buClr>
              <a:buSzPts val="1800"/>
              <a:buChar char="•"/>
              <a:defRPr sz="1800"/>
            </a:lvl1pPr>
            <a:lvl2pPr indent="-330200" lvl="1" marL="914400" algn="l">
              <a:spcBef>
                <a:spcPts val="600"/>
              </a:spcBef>
              <a:spcAft>
                <a:spcPts val="0"/>
              </a:spcAft>
              <a:buClr>
                <a:schemeClr val="dk1"/>
              </a:buClr>
              <a:buSzPts val="1600"/>
              <a:buChar char="–"/>
              <a:defRPr sz="1600"/>
            </a:lvl2pPr>
            <a:lvl3pPr indent="-317500" lvl="2" marL="1371600" algn="l">
              <a:spcBef>
                <a:spcPts val="500"/>
              </a:spcBef>
              <a:spcAft>
                <a:spcPts val="0"/>
              </a:spcAft>
              <a:buClr>
                <a:schemeClr val="dk1"/>
              </a:buClr>
              <a:buSzPts val="1400"/>
              <a:buChar char="•"/>
              <a:defRPr/>
            </a:lvl3pPr>
            <a:lvl4pPr indent="-317500" lvl="3" marL="1828800" algn="l">
              <a:spcBef>
                <a:spcPts val="500"/>
              </a:spcBef>
              <a:spcAft>
                <a:spcPts val="0"/>
              </a:spcAft>
              <a:buClr>
                <a:schemeClr val="dk1"/>
              </a:buClr>
              <a:buSzPts val="1400"/>
              <a:buChar char="–"/>
              <a:defRPr/>
            </a:lvl4pPr>
            <a:lvl5pPr indent="-317500" lvl="4" marL="2286000" algn="l">
              <a:spcBef>
                <a:spcPts val="500"/>
              </a:spcBef>
              <a:spcAft>
                <a:spcPts val="0"/>
              </a:spcAft>
              <a:buClr>
                <a:schemeClr val="dk1"/>
              </a:buClr>
              <a:buSzPts val="1400"/>
              <a:buChar char="»"/>
              <a:defRPr/>
            </a:lvl5pPr>
            <a:lvl6pPr indent="-317500" lvl="5" marL="2743200" algn="l">
              <a:spcBef>
                <a:spcPts val="500"/>
              </a:spcBef>
              <a:spcAft>
                <a:spcPts val="0"/>
              </a:spcAft>
              <a:buClr>
                <a:schemeClr val="dk1"/>
              </a:buClr>
              <a:buSzPts val="1400"/>
              <a:buChar char="•"/>
              <a:defRPr/>
            </a:lvl6pPr>
            <a:lvl7pPr indent="-317500" lvl="6" marL="3200400" algn="l">
              <a:spcBef>
                <a:spcPts val="500"/>
              </a:spcBef>
              <a:spcAft>
                <a:spcPts val="0"/>
              </a:spcAft>
              <a:buClr>
                <a:schemeClr val="dk1"/>
              </a:buClr>
              <a:buSzPts val="1400"/>
              <a:buChar char="•"/>
              <a:defRPr/>
            </a:lvl7pPr>
            <a:lvl8pPr indent="-317500" lvl="7" marL="3657600" algn="l">
              <a:spcBef>
                <a:spcPts val="500"/>
              </a:spcBef>
              <a:spcAft>
                <a:spcPts val="0"/>
              </a:spcAft>
              <a:buClr>
                <a:schemeClr val="dk1"/>
              </a:buClr>
              <a:buSzPts val="1400"/>
              <a:buChar char="•"/>
              <a:defRPr/>
            </a:lvl8pPr>
            <a:lvl9pPr indent="-317500" lvl="8" marL="4114800" algn="l">
              <a:spcBef>
                <a:spcPts val="500"/>
              </a:spcBef>
              <a:spcAft>
                <a:spcPts val="0"/>
              </a:spcAft>
              <a:buClr>
                <a:schemeClr val="dk1"/>
              </a:buClr>
              <a:buSzPts val="1400"/>
              <a:buChar char="•"/>
              <a:defRPr/>
            </a:lvl9pPr>
          </a:lstStyle>
          <a:p/>
        </p:txBody>
      </p:sp>
      <p:sp>
        <p:nvSpPr>
          <p:cNvPr id="26" name="Google Shape;26;g348a0853a3f_2_214"/>
          <p:cNvSpPr txBox="1"/>
          <p:nvPr>
            <p:ph idx="2" type="body"/>
          </p:nvPr>
        </p:nvSpPr>
        <p:spPr>
          <a:xfrm>
            <a:off x="6197600" y="1600200"/>
            <a:ext cx="5384700" cy="4526100"/>
          </a:xfrm>
          <a:prstGeom prst="rect">
            <a:avLst/>
          </a:prstGeom>
          <a:noFill/>
          <a:ln>
            <a:noFill/>
          </a:ln>
        </p:spPr>
        <p:txBody>
          <a:bodyPr anchorCtr="0" anchor="t" bIns="60925" lIns="121900" spcFirstLastPara="1" rIns="121900" wrap="square" tIns="60925">
            <a:normAutofit/>
          </a:bodyPr>
          <a:lstStyle>
            <a:lvl1pPr indent="-342900" lvl="0" marL="457200" algn="l">
              <a:spcBef>
                <a:spcPts val="700"/>
              </a:spcBef>
              <a:spcAft>
                <a:spcPts val="0"/>
              </a:spcAft>
              <a:buClr>
                <a:schemeClr val="dk1"/>
              </a:buClr>
              <a:buSzPts val="1800"/>
              <a:buChar char="•"/>
              <a:defRPr/>
            </a:lvl1pPr>
            <a:lvl2pPr indent="-330200" lvl="1" marL="914400" algn="l">
              <a:spcBef>
                <a:spcPts val="600"/>
              </a:spcBef>
              <a:spcAft>
                <a:spcPts val="0"/>
              </a:spcAft>
              <a:buClr>
                <a:schemeClr val="dk1"/>
              </a:buClr>
              <a:buSzPts val="1600"/>
              <a:buChar char="–"/>
              <a:defRPr/>
            </a:lvl2pPr>
            <a:lvl3pPr indent="-317500" lvl="2" marL="1371600" algn="l">
              <a:spcBef>
                <a:spcPts val="500"/>
              </a:spcBef>
              <a:spcAft>
                <a:spcPts val="0"/>
              </a:spcAft>
              <a:buClr>
                <a:schemeClr val="dk1"/>
              </a:buClr>
              <a:buSzPts val="1400"/>
              <a:buChar char="•"/>
              <a:defRPr/>
            </a:lvl3pPr>
            <a:lvl4pPr indent="-317500" lvl="3" marL="1828800" algn="l">
              <a:spcBef>
                <a:spcPts val="500"/>
              </a:spcBef>
              <a:spcAft>
                <a:spcPts val="0"/>
              </a:spcAft>
              <a:buClr>
                <a:schemeClr val="dk1"/>
              </a:buClr>
              <a:buSzPts val="1400"/>
              <a:buChar char="–"/>
              <a:defRPr/>
            </a:lvl4pPr>
            <a:lvl5pPr indent="-317500" lvl="4" marL="2286000" algn="l">
              <a:spcBef>
                <a:spcPts val="500"/>
              </a:spcBef>
              <a:spcAft>
                <a:spcPts val="0"/>
              </a:spcAft>
              <a:buClr>
                <a:schemeClr val="dk1"/>
              </a:buClr>
              <a:buSzPts val="1400"/>
              <a:buChar char="»"/>
              <a:defRPr/>
            </a:lvl5pPr>
            <a:lvl6pPr indent="-317500" lvl="5" marL="2743200" algn="l">
              <a:spcBef>
                <a:spcPts val="500"/>
              </a:spcBef>
              <a:spcAft>
                <a:spcPts val="0"/>
              </a:spcAft>
              <a:buClr>
                <a:schemeClr val="dk1"/>
              </a:buClr>
              <a:buSzPts val="1400"/>
              <a:buChar char="•"/>
              <a:defRPr/>
            </a:lvl6pPr>
            <a:lvl7pPr indent="-317500" lvl="6" marL="3200400" algn="l">
              <a:spcBef>
                <a:spcPts val="500"/>
              </a:spcBef>
              <a:spcAft>
                <a:spcPts val="0"/>
              </a:spcAft>
              <a:buClr>
                <a:schemeClr val="dk1"/>
              </a:buClr>
              <a:buSzPts val="1400"/>
              <a:buChar char="•"/>
              <a:defRPr/>
            </a:lvl7pPr>
            <a:lvl8pPr indent="-317500" lvl="7" marL="3657600" algn="l">
              <a:spcBef>
                <a:spcPts val="500"/>
              </a:spcBef>
              <a:spcAft>
                <a:spcPts val="0"/>
              </a:spcAft>
              <a:buClr>
                <a:schemeClr val="dk1"/>
              </a:buClr>
              <a:buSzPts val="1400"/>
              <a:buChar char="•"/>
              <a:defRPr/>
            </a:lvl8pPr>
            <a:lvl9pPr indent="-317500" lvl="8" marL="4114800" algn="l">
              <a:spcBef>
                <a:spcPts val="500"/>
              </a:spcBef>
              <a:spcAft>
                <a:spcPts val="0"/>
              </a:spcAft>
              <a:buClr>
                <a:schemeClr val="dk1"/>
              </a:buClr>
              <a:buSzPts val="1400"/>
              <a:buChar char="•"/>
              <a:defRPr/>
            </a:lvl9pPr>
          </a:lstStyle>
          <a:p/>
        </p:txBody>
      </p:sp>
      <p:sp>
        <p:nvSpPr>
          <p:cNvPr id="27" name="Google Shape;27;g348a0853a3f_2_214"/>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28" name="Google Shape;28;g348a0853a3f_2_214"/>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29" name="Google Shape;29;g348a0853a3f_2_214"/>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g348a0853a3f_2_221"/>
          <p:cNvSpPr txBox="1"/>
          <p:nvPr>
            <p:ph type="title"/>
          </p:nvPr>
        </p:nvSpPr>
        <p:spPr>
          <a:xfrm>
            <a:off x="609600" y="274635"/>
            <a:ext cx="10972800" cy="605100"/>
          </a:xfrm>
          <a:prstGeom prst="rect">
            <a:avLst/>
          </a:prstGeom>
          <a:noFill/>
          <a:ln>
            <a:noFill/>
          </a:ln>
        </p:spPr>
        <p:txBody>
          <a:bodyPr anchorCtr="0" anchor="ctr" bIns="60925" lIns="121900" spcFirstLastPara="1" rIns="121900" wrap="square" tIns="60925">
            <a:normAutofit/>
          </a:bodyPr>
          <a:lstStyle>
            <a:lvl1pPr lvl="0">
              <a:spcBef>
                <a:spcPts val="0"/>
              </a:spcBef>
              <a:spcAft>
                <a:spcPts val="0"/>
              </a:spcAft>
              <a:buClr>
                <a:schemeClr val="dk1"/>
              </a:buClr>
              <a:buSzPts val="1700"/>
              <a:buNone/>
              <a:defRPr sz="40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32" name="Google Shape;32;g348a0853a3f_2_221"/>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33" name="Google Shape;33;g348a0853a3f_2_221"/>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34" name="Google Shape;34;g348a0853a3f_2_221"/>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 name="Shape 35"/>
        <p:cNvGrpSpPr/>
        <p:nvPr/>
      </p:nvGrpSpPr>
      <p:grpSpPr>
        <a:xfrm>
          <a:off x="0" y="0"/>
          <a:ext cx="0" cy="0"/>
          <a:chOff x="0" y="0"/>
          <a:chExt cx="0" cy="0"/>
        </a:xfrm>
      </p:grpSpPr>
      <p:sp>
        <p:nvSpPr>
          <p:cNvPr id="36" name="Google Shape;36;g348a0853a3f_2_226"/>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37" name="Google Shape;37;g348a0853a3f_2_226"/>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p:txBody>
      </p:sp>
      <p:sp>
        <p:nvSpPr>
          <p:cNvPr id="38" name="Google Shape;38;g348a0853a3f_2_226"/>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g348a0853a3f_2_230"/>
          <p:cNvSpPr txBox="1"/>
          <p:nvPr>
            <p:ph type="title"/>
          </p:nvPr>
        </p:nvSpPr>
        <p:spPr>
          <a:xfrm>
            <a:off x="415600" y="339867"/>
            <a:ext cx="11360700" cy="763500"/>
          </a:xfrm>
          <a:prstGeom prst="rect">
            <a:avLst/>
          </a:prstGeom>
        </p:spPr>
        <p:txBody>
          <a:bodyPr anchorCtr="0" anchor="t" bIns="60925" lIns="121900" spcFirstLastPara="1" rIns="121900" wrap="square" tIns="60925">
            <a:normAutofit/>
          </a:bodyPr>
          <a:lstStyle>
            <a:lvl1pPr lvl="0">
              <a:spcBef>
                <a:spcPts val="0"/>
              </a:spcBef>
              <a:spcAft>
                <a:spcPts val="0"/>
              </a:spcAft>
              <a:buSzPts val="3300"/>
              <a:buNone/>
              <a:defRPr/>
            </a:lvl1pPr>
            <a:lvl2pPr lvl="1">
              <a:spcBef>
                <a:spcPts val="0"/>
              </a:spcBef>
              <a:spcAft>
                <a:spcPts val="0"/>
              </a:spcAft>
              <a:buSzPts val="1900"/>
              <a:buFont typeface="Lexend"/>
              <a:buNone/>
              <a:defRPr>
                <a:latin typeface="Lexend"/>
                <a:ea typeface="Lexend"/>
                <a:cs typeface="Lexend"/>
                <a:sym typeface="Lexend"/>
              </a:defRPr>
            </a:lvl2pPr>
            <a:lvl3pPr lvl="2">
              <a:spcBef>
                <a:spcPts val="0"/>
              </a:spcBef>
              <a:spcAft>
                <a:spcPts val="0"/>
              </a:spcAft>
              <a:buSzPts val="1900"/>
              <a:buFont typeface="Lexend"/>
              <a:buNone/>
              <a:defRPr>
                <a:latin typeface="Lexend"/>
                <a:ea typeface="Lexend"/>
                <a:cs typeface="Lexend"/>
                <a:sym typeface="Lexend"/>
              </a:defRPr>
            </a:lvl3pPr>
            <a:lvl4pPr lvl="3">
              <a:spcBef>
                <a:spcPts val="0"/>
              </a:spcBef>
              <a:spcAft>
                <a:spcPts val="0"/>
              </a:spcAft>
              <a:buSzPts val="1900"/>
              <a:buFont typeface="Lexend"/>
              <a:buNone/>
              <a:defRPr>
                <a:latin typeface="Lexend"/>
                <a:ea typeface="Lexend"/>
                <a:cs typeface="Lexend"/>
                <a:sym typeface="Lexend"/>
              </a:defRPr>
            </a:lvl4pPr>
            <a:lvl5pPr lvl="4">
              <a:spcBef>
                <a:spcPts val="0"/>
              </a:spcBef>
              <a:spcAft>
                <a:spcPts val="0"/>
              </a:spcAft>
              <a:buSzPts val="1900"/>
              <a:buFont typeface="Lexend"/>
              <a:buNone/>
              <a:defRPr>
                <a:latin typeface="Lexend"/>
                <a:ea typeface="Lexend"/>
                <a:cs typeface="Lexend"/>
                <a:sym typeface="Lexend"/>
              </a:defRPr>
            </a:lvl5pPr>
            <a:lvl6pPr lvl="5">
              <a:spcBef>
                <a:spcPts val="0"/>
              </a:spcBef>
              <a:spcAft>
                <a:spcPts val="0"/>
              </a:spcAft>
              <a:buSzPts val="1900"/>
              <a:buFont typeface="Lexend"/>
              <a:buNone/>
              <a:defRPr>
                <a:latin typeface="Lexend"/>
                <a:ea typeface="Lexend"/>
                <a:cs typeface="Lexend"/>
                <a:sym typeface="Lexend"/>
              </a:defRPr>
            </a:lvl6pPr>
            <a:lvl7pPr lvl="6">
              <a:spcBef>
                <a:spcPts val="0"/>
              </a:spcBef>
              <a:spcAft>
                <a:spcPts val="0"/>
              </a:spcAft>
              <a:buSzPts val="1900"/>
              <a:buFont typeface="Lexend"/>
              <a:buNone/>
              <a:defRPr>
                <a:latin typeface="Lexend"/>
                <a:ea typeface="Lexend"/>
                <a:cs typeface="Lexend"/>
                <a:sym typeface="Lexend"/>
              </a:defRPr>
            </a:lvl7pPr>
            <a:lvl8pPr lvl="7">
              <a:spcBef>
                <a:spcPts val="0"/>
              </a:spcBef>
              <a:spcAft>
                <a:spcPts val="0"/>
              </a:spcAft>
              <a:buSzPts val="1900"/>
              <a:buFont typeface="Lexend"/>
              <a:buNone/>
              <a:defRPr>
                <a:latin typeface="Lexend"/>
                <a:ea typeface="Lexend"/>
                <a:cs typeface="Lexend"/>
                <a:sym typeface="Lexend"/>
              </a:defRPr>
            </a:lvl8pPr>
            <a:lvl9pPr lvl="8">
              <a:spcBef>
                <a:spcPts val="0"/>
              </a:spcBef>
              <a:spcAft>
                <a:spcPts val="0"/>
              </a:spcAft>
              <a:buSzPts val="1900"/>
              <a:buFont typeface="Lexend"/>
              <a:buNone/>
              <a:defRPr>
                <a:latin typeface="Lexend"/>
                <a:ea typeface="Lexend"/>
                <a:cs typeface="Lexend"/>
                <a:sym typeface="Lexend"/>
              </a:defRPr>
            </a:lvl9pPr>
          </a:lstStyle>
          <a:p/>
        </p:txBody>
      </p:sp>
      <p:sp>
        <p:nvSpPr>
          <p:cNvPr id="41" name="Google Shape;41;g348a0853a3f_2_230"/>
          <p:cNvSpPr txBox="1"/>
          <p:nvPr>
            <p:ph idx="1" type="body"/>
          </p:nvPr>
        </p:nvSpPr>
        <p:spPr>
          <a:xfrm>
            <a:off x="415600" y="1151400"/>
            <a:ext cx="11360700" cy="5123700"/>
          </a:xfrm>
          <a:prstGeom prst="rect">
            <a:avLst/>
          </a:prstGeom>
        </p:spPr>
        <p:txBody>
          <a:bodyPr anchorCtr="0" anchor="t" bIns="60925" lIns="121900" spcFirstLastPara="1" rIns="121900" wrap="square" tIns="60925">
            <a:normAutofit/>
          </a:bodyPr>
          <a:lstStyle>
            <a:lvl1pPr indent="-374650" lvl="0" marL="457200">
              <a:spcBef>
                <a:spcPts val="900"/>
              </a:spcBef>
              <a:spcAft>
                <a:spcPts val="0"/>
              </a:spcAft>
              <a:buSzPts val="2300"/>
              <a:buChar char="•"/>
              <a:defRPr sz="2300"/>
            </a:lvl1pPr>
            <a:lvl2pPr indent="-355600" lvl="1" marL="914400">
              <a:spcBef>
                <a:spcPts val="700"/>
              </a:spcBef>
              <a:spcAft>
                <a:spcPts val="0"/>
              </a:spcAft>
              <a:buSzPts val="2000"/>
              <a:buChar char="–"/>
              <a:defRPr sz="2000"/>
            </a:lvl2pPr>
            <a:lvl3pPr indent="-317500" lvl="2" marL="1371600">
              <a:spcBef>
                <a:spcPts val="600"/>
              </a:spcBef>
              <a:spcAft>
                <a:spcPts val="0"/>
              </a:spcAft>
              <a:buSzPts val="1400"/>
              <a:buChar char="•"/>
              <a:defRPr/>
            </a:lvl3pPr>
            <a:lvl4pPr indent="-317500" lvl="3" marL="1828800">
              <a:spcBef>
                <a:spcPts val="500"/>
              </a:spcBef>
              <a:spcAft>
                <a:spcPts val="0"/>
              </a:spcAft>
              <a:buSzPts val="1400"/>
              <a:buChar char="–"/>
              <a:defRPr/>
            </a:lvl4pPr>
            <a:lvl5pPr indent="-317500" lvl="4" marL="2286000">
              <a:spcBef>
                <a:spcPts val="500"/>
              </a:spcBef>
              <a:spcAft>
                <a:spcPts val="0"/>
              </a:spcAft>
              <a:buSzPts val="1400"/>
              <a:buChar char="»"/>
              <a:defRPr/>
            </a:lvl5pPr>
            <a:lvl6pPr indent="-317500" lvl="5" marL="2743200">
              <a:spcBef>
                <a:spcPts val="500"/>
              </a:spcBef>
              <a:spcAft>
                <a:spcPts val="0"/>
              </a:spcAft>
              <a:buSzPts val="1400"/>
              <a:buChar char="•"/>
              <a:defRPr/>
            </a:lvl6pPr>
            <a:lvl7pPr indent="-317500" lvl="6" marL="3200400">
              <a:spcBef>
                <a:spcPts val="500"/>
              </a:spcBef>
              <a:spcAft>
                <a:spcPts val="0"/>
              </a:spcAft>
              <a:buSzPts val="1400"/>
              <a:buChar char="•"/>
              <a:defRPr/>
            </a:lvl7pPr>
            <a:lvl8pPr indent="-317500" lvl="7" marL="3657600">
              <a:spcBef>
                <a:spcPts val="500"/>
              </a:spcBef>
              <a:spcAft>
                <a:spcPts val="0"/>
              </a:spcAft>
              <a:buSzPts val="1400"/>
              <a:buChar char="•"/>
              <a:defRPr/>
            </a:lvl8pPr>
            <a:lvl9pPr indent="-317500" lvl="8" marL="4114800">
              <a:spcBef>
                <a:spcPts val="500"/>
              </a:spcBef>
              <a:spcAft>
                <a:spcPts val="0"/>
              </a:spcAft>
              <a:buSzPts val="1400"/>
              <a:buChar char="•"/>
              <a:defRPr/>
            </a:lvl9pPr>
          </a:lstStyle>
          <a:p/>
        </p:txBody>
      </p:sp>
      <p:sp>
        <p:nvSpPr>
          <p:cNvPr id="42" name="Google Shape;42;g348a0853a3f_2_230"/>
          <p:cNvSpPr txBox="1"/>
          <p:nvPr>
            <p:ph idx="12" type="sldNum"/>
          </p:nvPr>
        </p:nvSpPr>
        <p:spPr>
          <a:xfrm>
            <a:off x="11296610" y="6217622"/>
            <a:ext cx="731700" cy="524700"/>
          </a:xfrm>
          <a:prstGeom prst="rect">
            <a:avLst/>
          </a:prstGeom>
        </p:spPr>
        <p:txBody>
          <a:bodyPr anchorCtr="0" anchor="ctr" bIns="60925" lIns="121900" spcFirstLastPara="1" rIns="121900" wrap="square" tIns="609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 name="Shape 43"/>
        <p:cNvGrpSpPr/>
        <p:nvPr/>
      </p:nvGrpSpPr>
      <p:grpSpPr>
        <a:xfrm>
          <a:off x="0" y="0"/>
          <a:ext cx="0" cy="0"/>
          <a:chOff x="0" y="0"/>
          <a:chExt cx="0" cy="0"/>
        </a:xfrm>
      </p:grpSpPr>
      <p:sp>
        <p:nvSpPr>
          <p:cNvPr id="44" name="Google Shape;44;g348a0853a3f_2_23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5" name="Google Shape;45;g348a0853a3f_2_234"/>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6" name="Google Shape;46;g348a0853a3f_2_234"/>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7" name="Google Shape;47;g348a0853a3f_2_234"/>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sp>
        <p:nvSpPr>
          <p:cNvPr id="6" name="Google Shape;6;g348a0853a3f_2_196"/>
          <p:cNvSpPr txBox="1"/>
          <p:nvPr>
            <p:ph type="title"/>
          </p:nvPr>
        </p:nvSpPr>
        <p:spPr>
          <a:xfrm>
            <a:off x="609600" y="274635"/>
            <a:ext cx="10972800" cy="605100"/>
          </a:xfrm>
          <a:prstGeom prst="rect">
            <a:avLst/>
          </a:prstGeom>
          <a:noFill/>
          <a:ln>
            <a:noFill/>
          </a:ln>
        </p:spPr>
        <p:txBody>
          <a:bodyPr anchorCtr="0" anchor="t" bIns="60925" lIns="121900" spcFirstLastPara="1" rIns="121900" wrap="square" tIns="60925">
            <a:normAutofit/>
          </a:bodyPr>
          <a:lstStyle>
            <a:lvl1pPr lvl="0" marR="0">
              <a:spcBef>
                <a:spcPts val="0"/>
              </a:spcBef>
              <a:spcAft>
                <a:spcPts val="0"/>
              </a:spcAft>
              <a:buClr>
                <a:srgbClr val="434343"/>
              </a:buClr>
              <a:buSzPts val="3300"/>
              <a:buFont typeface="Lexend"/>
              <a:buNone/>
              <a:defRPr i="0" sz="3300" u="none" cap="none" strike="noStrike">
                <a:solidFill>
                  <a:srgbClr val="434343"/>
                </a:solidFill>
                <a:latin typeface="Lexend"/>
                <a:ea typeface="Lexend"/>
                <a:cs typeface="Lexend"/>
                <a:sym typeface="Lexend"/>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p:txBody>
      </p:sp>
      <p:sp>
        <p:nvSpPr>
          <p:cNvPr id="7" name="Google Shape;7;g348a0853a3f_2_196"/>
          <p:cNvSpPr txBox="1"/>
          <p:nvPr>
            <p:ph idx="1" type="body"/>
          </p:nvPr>
        </p:nvSpPr>
        <p:spPr>
          <a:xfrm>
            <a:off x="609600" y="947551"/>
            <a:ext cx="10972800" cy="5051100"/>
          </a:xfrm>
          <a:prstGeom prst="rect">
            <a:avLst/>
          </a:prstGeom>
          <a:noFill/>
          <a:ln>
            <a:noFill/>
          </a:ln>
        </p:spPr>
        <p:txBody>
          <a:bodyPr anchorCtr="0" anchor="t" bIns="60925" lIns="121900" spcFirstLastPara="1" rIns="121900" wrap="square" tIns="60925">
            <a:normAutofit/>
          </a:bodyPr>
          <a:lstStyle>
            <a:lvl1pPr indent="-342900" lvl="0" marL="457200" marR="0" algn="l">
              <a:spcBef>
                <a:spcPts val="900"/>
              </a:spcBef>
              <a:spcAft>
                <a:spcPts val="0"/>
              </a:spcAft>
              <a:buClr>
                <a:srgbClr val="434343"/>
              </a:buClr>
              <a:buSzPts val="1800"/>
              <a:buFont typeface="Lexend"/>
              <a:buChar char="•"/>
              <a:defRPr i="0" sz="1800" u="none" cap="none" strike="noStrike">
                <a:solidFill>
                  <a:srgbClr val="434343"/>
                </a:solidFill>
                <a:latin typeface="Lexend"/>
                <a:ea typeface="Lexend"/>
                <a:cs typeface="Lexend"/>
                <a:sym typeface="Lexend"/>
              </a:defRPr>
            </a:lvl1pPr>
            <a:lvl2pPr indent="-330200" lvl="1" marL="914400" marR="0" algn="l">
              <a:spcBef>
                <a:spcPts val="700"/>
              </a:spcBef>
              <a:spcAft>
                <a:spcPts val="0"/>
              </a:spcAft>
              <a:buClr>
                <a:srgbClr val="434343"/>
              </a:buClr>
              <a:buSzPts val="1600"/>
              <a:buFont typeface="Lexend"/>
              <a:buChar char="–"/>
              <a:defRPr i="0" sz="1600" u="none" cap="none" strike="noStrike">
                <a:solidFill>
                  <a:srgbClr val="434343"/>
                </a:solidFill>
                <a:latin typeface="Lexend"/>
                <a:ea typeface="Lexend"/>
                <a:cs typeface="Lexend"/>
                <a:sym typeface="Lexend"/>
              </a:defRPr>
            </a:lvl2pPr>
            <a:lvl3pPr indent="-317500" lvl="2" marL="1371600" marR="0" algn="l">
              <a:spcBef>
                <a:spcPts val="600"/>
              </a:spcBef>
              <a:spcAft>
                <a:spcPts val="0"/>
              </a:spcAft>
              <a:buClr>
                <a:srgbClr val="434343"/>
              </a:buClr>
              <a:buSzPts val="1400"/>
              <a:buFont typeface="Lexend"/>
              <a:buChar char="•"/>
              <a:defRPr i="0" u="none" cap="none" strike="noStrike">
                <a:solidFill>
                  <a:srgbClr val="434343"/>
                </a:solidFill>
                <a:latin typeface="Lexend"/>
                <a:ea typeface="Lexend"/>
                <a:cs typeface="Lexend"/>
                <a:sym typeface="Lexend"/>
              </a:defRPr>
            </a:lvl3pPr>
            <a:lvl4pPr indent="-317500" lvl="3" marL="1828800" marR="0" algn="l">
              <a:spcBef>
                <a:spcPts val="500"/>
              </a:spcBef>
              <a:spcAft>
                <a:spcPts val="0"/>
              </a:spcAft>
              <a:buClr>
                <a:srgbClr val="434343"/>
              </a:buClr>
              <a:buSzPts val="1400"/>
              <a:buFont typeface="Lexend"/>
              <a:buChar char="–"/>
              <a:defRPr i="0" u="none" cap="none" strike="noStrike">
                <a:solidFill>
                  <a:srgbClr val="434343"/>
                </a:solidFill>
                <a:latin typeface="Lexend"/>
                <a:ea typeface="Lexend"/>
                <a:cs typeface="Lexend"/>
                <a:sym typeface="Lexend"/>
              </a:defRPr>
            </a:lvl4pPr>
            <a:lvl5pPr indent="-317500" lvl="4" marL="2286000" marR="0" algn="l">
              <a:spcBef>
                <a:spcPts val="500"/>
              </a:spcBef>
              <a:spcAft>
                <a:spcPts val="0"/>
              </a:spcAft>
              <a:buClr>
                <a:srgbClr val="434343"/>
              </a:buClr>
              <a:buSzPts val="1400"/>
              <a:buFont typeface="Lexend"/>
              <a:buChar char="»"/>
              <a:defRPr i="0" u="none" cap="none" strike="noStrike">
                <a:solidFill>
                  <a:srgbClr val="434343"/>
                </a:solidFill>
                <a:latin typeface="Lexend"/>
                <a:ea typeface="Lexend"/>
                <a:cs typeface="Lexend"/>
                <a:sym typeface="Lexend"/>
              </a:defRPr>
            </a:lvl5pPr>
            <a:lvl6pPr indent="-317500" lvl="5" marL="2743200" marR="0" algn="l">
              <a:spcBef>
                <a:spcPts val="500"/>
              </a:spcBef>
              <a:spcAft>
                <a:spcPts val="0"/>
              </a:spcAft>
              <a:buClr>
                <a:srgbClr val="434343"/>
              </a:buClr>
              <a:buSzPts val="1400"/>
              <a:buFont typeface="Lexend"/>
              <a:buChar char="•"/>
              <a:defRPr i="0" u="none" cap="none" strike="noStrike">
                <a:solidFill>
                  <a:srgbClr val="434343"/>
                </a:solidFill>
                <a:latin typeface="Lexend"/>
                <a:ea typeface="Lexend"/>
                <a:cs typeface="Lexend"/>
                <a:sym typeface="Lexend"/>
              </a:defRPr>
            </a:lvl6pPr>
            <a:lvl7pPr indent="-317500" lvl="6" marL="3200400" marR="0" algn="l">
              <a:spcBef>
                <a:spcPts val="500"/>
              </a:spcBef>
              <a:spcAft>
                <a:spcPts val="0"/>
              </a:spcAft>
              <a:buClr>
                <a:srgbClr val="434343"/>
              </a:buClr>
              <a:buSzPts val="1400"/>
              <a:buFont typeface="Lexend"/>
              <a:buChar char="•"/>
              <a:defRPr i="0" u="none" cap="none" strike="noStrike">
                <a:solidFill>
                  <a:srgbClr val="434343"/>
                </a:solidFill>
                <a:latin typeface="Lexend"/>
                <a:ea typeface="Lexend"/>
                <a:cs typeface="Lexend"/>
                <a:sym typeface="Lexend"/>
              </a:defRPr>
            </a:lvl7pPr>
            <a:lvl8pPr indent="-317500" lvl="7" marL="3657600" marR="0" algn="l">
              <a:spcBef>
                <a:spcPts val="500"/>
              </a:spcBef>
              <a:spcAft>
                <a:spcPts val="0"/>
              </a:spcAft>
              <a:buClr>
                <a:srgbClr val="434343"/>
              </a:buClr>
              <a:buSzPts val="1400"/>
              <a:buFont typeface="Lexend"/>
              <a:buChar char="•"/>
              <a:defRPr i="0" u="none" cap="none" strike="noStrike">
                <a:solidFill>
                  <a:srgbClr val="434343"/>
                </a:solidFill>
                <a:latin typeface="Lexend"/>
                <a:ea typeface="Lexend"/>
                <a:cs typeface="Lexend"/>
                <a:sym typeface="Lexend"/>
              </a:defRPr>
            </a:lvl8pPr>
            <a:lvl9pPr indent="-317500" lvl="8" marL="4114800" marR="0" algn="l">
              <a:spcBef>
                <a:spcPts val="500"/>
              </a:spcBef>
              <a:spcAft>
                <a:spcPts val="0"/>
              </a:spcAft>
              <a:buClr>
                <a:srgbClr val="434343"/>
              </a:buClr>
              <a:buSzPts val="1400"/>
              <a:buFont typeface="Lexend"/>
              <a:buChar char="•"/>
              <a:defRPr i="0" u="none" cap="none" strike="noStrike">
                <a:solidFill>
                  <a:srgbClr val="434343"/>
                </a:solidFill>
                <a:latin typeface="Lexend"/>
                <a:ea typeface="Lexend"/>
                <a:cs typeface="Lexend"/>
                <a:sym typeface="Lexend"/>
              </a:defRPr>
            </a:lvl9pPr>
          </a:lstStyle>
          <a:p/>
        </p:txBody>
      </p:sp>
      <p:sp>
        <p:nvSpPr>
          <p:cNvPr id="8" name="Google Shape;8;g348a0853a3f_2_196"/>
          <p:cNvSpPr txBox="1"/>
          <p:nvPr>
            <p:ph idx="10" type="dt"/>
          </p:nvPr>
        </p:nvSpPr>
        <p:spPr>
          <a:xfrm>
            <a:off x="609600" y="6356350"/>
            <a:ext cx="2844900" cy="365100"/>
          </a:xfrm>
          <a:prstGeom prst="rect">
            <a:avLst/>
          </a:prstGeom>
          <a:noFill/>
          <a:ln>
            <a:noFill/>
          </a:ln>
        </p:spPr>
        <p:txBody>
          <a:bodyPr anchorCtr="0" anchor="ctr" bIns="60925" lIns="121900" spcFirstLastPara="1" rIns="121900" wrap="square" tIns="60925">
            <a:noAutofit/>
          </a:bodyPr>
          <a:lstStyle>
            <a:lvl1pPr lvl="0" marR="0" algn="l">
              <a:spcBef>
                <a:spcPts val="0"/>
              </a:spcBef>
              <a:spcAft>
                <a:spcPts val="0"/>
              </a:spcAft>
              <a:buSzPts val="1900"/>
              <a:buNone/>
              <a:defRPr b="0" i="0" sz="1600" u="none" cap="none" strike="noStrike">
                <a:solidFill>
                  <a:srgbClr val="888888"/>
                </a:solidFill>
                <a:latin typeface="Calibri"/>
                <a:ea typeface="Calibri"/>
                <a:cs typeface="Calibri"/>
                <a:sym typeface="Calibri"/>
              </a:defRPr>
            </a:lvl1pPr>
            <a:lvl2pPr lvl="1" marR="0" algn="l">
              <a:spcBef>
                <a:spcPts val="0"/>
              </a:spcBef>
              <a:spcAft>
                <a:spcPts val="0"/>
              </a:spcAft>
              <a:buSzPts val="1900"/>
              <a:buNone/>
              <a:defRPr b="0" i="0" sz="2400" u="none" cap="none" strike="noStrike">
                <a:solidFill>
                  <a:schemeClr val="dk1"/>
                </a:solidFill>
                <a:latin typeface="Calibri"/>
                <a:ea typeface="Calibri"/>
                <a:cs typeface="Calibri"/>
                <a:sym typeface="Calibri"/>
              </a:defRPr>
            </a:lvl2pPr>
            <a:lvl3pPr lvl="2" marR="0" algn="l">
              <a:spcBef>
                <a:spcPts val="0"/>
              </a:spcBef>
              <a:spcAft>
                <a:spcPts val="0"/>
              </a:spcAft>
              <a:buSzPts val="1900"/>
              <a:buNone/>
              <a:defRPr b="0" i="0" sz="2400" u="none" cap="none" strike="noStrike">
                <a:solidFill>
                  <a:schemeClr val="dk1"/>
                </a:solidFill>
                <a:latin typeface="Calibri"/>
                <a:ea typeface="Calibri"/>
                <a:cs typeface="Calibri"/>
                <a:sym typeface="Calibri"/>
              </a:defRPr>
            </a:lvl3pPr>
            <a:lvl4pPr lvl="3" marR="0" algn="l">
              <a:spcBef>
                <a:spcPts val="0"/>
              </a:spcBef>
              <a:spcAft>
                <a:spcPts val="0"/>
              </a:spcAft>
              <a:buSzPts val="1900"/>
              <a:buNone/>
              <a:defRPr b="0" i="0" sz="2400" u="none" cap="none" strike="noStrike">
                <a:solidFill>
                  <a:schemeClr val="dk1"/>
                </a:solidFill>
                <a:latin typeface="Calibri"/>
                <a:ea typeface="Calibri"/>
                <a:cs typeface="Calibri"/>
                <a:sym typeface="Calibri"/>
              </a:defRPr>
            </a:lvl4pPr>
            <a:lvl5pPr lvl="4" marR="0" algn="l">
              <a:spcBef>
                <a:spcPts val="0"/>
              </a:spcBef>
              <a:spcAft>
                <a:spcPts val="0"/>
              </a:spcAft>
              <a:buSzPts val="1900"/>
              <a:buNone/>
              <a:defRPr b="0" i="0" sz="2400" u="none" cap="none" strike="noStrike">
                <a:solidFill>
                  <a:schemeClr val="dk1"/>
                </a:solidFill>
                <a:latin typeface="Calibri"/>
                <a:ea typeface="Calibri"/>
                <a:cs typeface="Calibri"/>
                <a:sym typeface="Calibri"/>
              </a:defRPr>
            </a:lvl5pPr>
            <a:lvl6pPr lvl="5" marR="0" algn="l">
              <a:spcBef>
                <a:spcPts val="0"/>
              </a:spcBef>
              <a:spcAft>
                <a:spcPts val="0"/>
              </a:spcAft>
              <a:buSzPts val="1900"/>
              <a:buNone/>
              <a:defRPr b="0" i="0" sz="2400" u="none" cap="none" strike="noStrike">
                <a:solidFill>
                  <a:schemeClr val="dk1"/>
                </a:solidFill>
                <a:latin typeface="Calibri"/>
                <a:ea typeface="Calibri"/>
                <a:cs typeface="Calibri"/>
                <a:sym typeface="Calibri"/>
              </a:defRPr>
            </a:lvl6pPr>
            <a:lvl7pPr lvl="6" marR="0" algn="l">
              <a:spcBef>
                <a:spcPts val="0"/>
              </a:spcBef>
              <a:spcAft>
                <a:spcPts val="0"/>
              </a:spcAft>
              <a:buSzPts val="1900"/>
              <a:buNone/>
              <a:defRPr b="0" i="0" sz="2400" u="none" cap="none" strike="noStrike">
                <a:solidFill>
                  <a:schemeClr val="dk1"/>
                </a:solidFill>
                <a:latin typeface="Calibri"/>
                <a:ea typeface="Calibri"/>
                <a:cs typeface="Calibri"/>
                <a:sym typeface="Calibri"/>
              </a:defRPr>
            </a:lvl7pPr>
            <a:lvl8pPr lvl="7" marR="0" algn="l">
              <a:spcBef>
                <a:spcPts val="0"/>
              </a:spcBef>
              <a:spcAft>
                <a:spcPts val="0"/>
              </a:spcAft>
              <a:buSzPts val="1900"/>
              <a:buNone/>
              <a:defRPr b="0" i="0" sz="2400" u="none" cap="none" strike="noStrike">
                <a:solidFill>
                  <a:schemeClr val="dk1"/>
                </a:solidFill>
                <a:latin typeface="Calibri"/>
                <a:ea typeface="Calibri"/>
                <a:cs typeface="Calibri"/>
                <a:sym typeface="Calibri"/>
              </a:defRPr>
            </a:lvl8pPr>
            <a:lvl9pPr lvl="8" marR="0" algn="l">
              <a:spcBef>
                <a:spcPts val="0"/>
              </a:spcBef>
              <a:spcAft>
                <a:spcPts val="0"/>
              </a:spcAft>
              <a:buSzPts val="1900"/>
              <a:buNone/>
              <a:defRPr b="0" i="0" sz="2400" u="none" cap="none" strike="noStrike">
                <a:solidFill>
                  <a:schemeClr val="dk1"/>
                </a:solidFill>
                <a:latin typeface="Calibri"/>
                <a:ea typeface="Calibri"/>
                <a:cs typeface="Calibri"/>
                <a:sym typeface="Calibri"/>
              </a:defRPr>
            </a:lvl9pPr>
          </a:lstStyle>
          <a:p/>
        </p:txBody>
      </p:sp>
      <p:sp>
        <p:nvSpPr>
          <p:cNvPr id="9" name="Google Shape;9;g348a0853a3f_2_196"/>
          <p:cNvSpPr txBox="1"/>
          <p:nvPr>
            <p:ph idx="11" type="ftr"/>
          </p:nvPr>
        </p:nvSpPr>
        <p:spPr>
          <a:xfrm>
            <a:off x="4165600" y="6356350"/>
            <a:ext cx="3860700" cy="365100"/>
          </a:xfrm>
          <a:prstGeom prst="rect">
            <a:avLst/>
          </a:prstGeom>
          <a:noFill/>
          <a:ln>
            <a:noFill/>
          </a:ln>
        </p:spPr>
        <p:txBody>
          <a:bodyPr anchorCtr="0" anchor="ctr" bIns="60925" lIns="121900" spcFirstLastPara="1" rIns="121900" wrap="square" tIns="60925">
            <a:noAutofit/>
          </a:bodyPr>
          <a:lstStyle>
            <a:lvl1pPr lvl="0" marR="0" algn="ctr">
              <a:spcBef>
                <a:spcPts val="0"/>
              </a:spcBef>
              <a:spcAft>
                <a:spcPts val="0"/>
              </a:spcAft>
              <a:buSzPts val="1900"/>
              <a:buNone/>
              <a:defRPr b="0" i="0" sz="1600" u="none" cap="none" strike="noStrike">
                <a:solidFill>
                  <a:srgbClr val="888888"/>
                </a:solidFill>
                <a:latin typeface="Calibri"/>
                <a:ea typeface="Calibri"/>
                <a:cs typeface="Calibri"/>
                <a:sym typeface="Calibri"/>
              </a:defRPr>
            </a:lvl1pPr>
            <a:lvl2pPr lvl="1" marR="0" algn="l">
              <a:spcBef>
                <a:spcPts val="0"/>
              </a:spcBef>
              <a:spcAft>
                <a:spcPts val="0"/>
              </a:spcAft>
              <a:buSzPts val="1900"/>
              <a:buNone/>
              <a:defRPr b="0" i="0" sz="2400" u="none" cap="none" strike="noStrike">
                <a:solidFill>
                  <a:schemeClr val="dk1"/>
                </a:solidFill>
                <a:latin typeface="Calibri"/>
                <a:ea typeface="Calibri"/>
                <a:cs typeface="Calibri"/>
                <a:sym typeface="Calibri"/>
              </a:defRPr>
            </a:lvl2pPr>
            <a:lvl3pPr lvl="2" marR="0" algn="l">
              <a:spcBef>
                <a:spcPts val="0"/>
              </a:spcBef>
              <a:spcAft>
                <a:spcPts val="0"/>
              </a:spcAft>
              <a:buSzPts val="1900"/>
              <a:buNone/>
              <a:defRPr b="0" i="0" sz="2400" u="none" cap="none" strike="noStrike">
                <a:solidFill>
                  <a:schemeClr val="dk1"/>
                </a:solidFill>
                <a:latin typeface="Calibri"/>
                <a:ea typeface="Calibri"/>
                <a:cs typeface="Calibri"/>
                <a:sym typeface="Calibri"/>
              </a:defRPr>
            </a:lvl3pPr>
            <a:lvl4pPr lvl="3" marR="0" algn="l">
              <a:spcBef>
                <a:spcPts val="0"/>
              </a:spcBef>
              <a:spcAft>
                <a:spcPts val="0"/>
              </a:spcAft>
              <a:buSzPts val="1900"/>
              <a:buNone/>
              <a:defRPr b="0" i="0" sz="2400" u="none" cap="none" strike="noStrike">
                <a:solidFill>
                  <a:schemeClr val="dk1"/>
                </a:solidFill>
                <a:latin typeface="Calibri"/>
                <a:ea typeface="Calibri"/>
                <a:cs typeface="Calibri"/>
                <a:sym typeface="Calibri"/>
              </a:defRPr>
            </a:lvl4pPr>
            <a:lvl5pPr lvl="4" marR="0" algn="l">
              <a:spcBef>
                <a:spcPts val="0"/>
              </a:spcBef>
              <a:spcAft>
                <a:spcPts val="0"/>
              </a:spcAft>
              <a:buSzPts val="1900"/>
              <a:buNone/>
              <a:defRPr b="0" i="0" sz="2400" u="none" cap="none" strike="noStrike">
                <a:solidFill>
                  <a:schemeClr val="dk1"/>
                </a:solidFill>
                <a:latin typeface="Calibri"/>
                <a:ea typeface="Calibri"/>
                <a:cs typeface="Calibri"/>
                <a:sym typeface="Calibri"/>
              </a:defRPr>
            </a:lvl5pPr>
            <a:lvl6pPr lvl="5" marR="0" algn="l">
              <a:spcBef>
                <a:spcPts val="0"/>
              </a:spcBef>
              <a:spcAft>
                <a:spcPts val="0"/>
              </a:spcAft>
              <a:buSzPts val="1900"/>
              <a:buNone/>
              <a:defRPr b="0" i="0" sz="2400" u="none" cap="none" strike="noStrike">
                <a:solidFill>
                  <a:schemeClr val="dk1"/>
                </a:solidFill>
                <a:latin typeface="Calibri"/>
                <a:ea typeface="Calibri"/>
                <a:cs typeface="Calibri"/>
                <a:sym typeface="Calibri"/>
              </a:defRPr>
            </a:lvl6pPr>
            <a:lvl7pPr lvl="6" marR="0" algn="l">
              <a:spcBef>
                <a:spcPts val="0"/>
              </a:spcBef>
              <a:spcAft>
                <a:spcPts val="0"/>
              </a:spcAft>
              <a:buSzPts val="1900"/>
              <a:buNone/>
              <a:defRPr b="0" i="0" sz="2400" u="none" cap="none" strike="noStrike">
                <a:solidFill>
                  <a:schemeClr val="dk1"/>
                </a:solidFill>
                <a:latin typeface="Calibri"/>
                <a:ea typeface="Calibri"/>
                <a:cs typeface="Calibri"/>
                <a:sym typeface="Calibri"/>
              </a:defRPr>
            </a:lvl7pPr>
            <a:lvl8pPr lvl="7" marR="0" algn="l">
              <a:spcBef>
                <a:spcPts val="0"/>
              </a:spcBef>
              <a:spcAft>
                <a:spcPts val="0"/>
              </a:spcAft>
              <a:buSzPts val="1900"/>
              <a:buNone/>
              <a:defRPr b="0" i="0" sz="2400" u="none" cap="none" strike="noStrike">
                <a:solidFill>
                  <a:schemeClr val="dk1"/>
                </a:solidFill>
                <a:latin typeface="Calibri"/>
                <a:ea typeface="Calibri"/>
                <a:cs typeface="Calibri"/>
                <a:sym typeface="Calibri"/>
              </a:defRPr>
            </a:lvl8pPr>
            <a:lvl9pPr lvl="8" marR="0" algn="l">
              <a:spcBef>
                <a:spcPts val="0"/>
              </a:spcBef>
              <a:spcAft>
                <a:spcPts val="0"/>
              </a:spcAft>
              <a:buSzPts val="1900"/>
              <a:buNone/>
              <a:defRPr b="0" i="0" sz="2400" u="none" cap="none" strike="noStrike">
                <a:solidFill>
                  <a:schemeClr val="dk1"/>
                </a:solidFill>
                <a:latin typeface="Calibri"/>
                <a:ea typeface="Calibri"/>
                <a:cs typeface="Calibri"/>
                <a:sym typeface="Calibri"/>
              </a:defRPr>
            </a:lvl9pPr>
          </a:lstStyle>
          <a:p/>
        </p:txBody>
      </p:sp>
      <p:sp>
        <p:nvSpPr>
          <p:cNvPr id="10" name="Google Shape;10;g348a0853a3f_2_196"/>
          <p:cNvSpPr txBox="1"/>
          <p:nvPr>
            <p:ph idx="12" type="sldNum"/>
          </p:nvPr>
        </p:nvSpPr>
        <p:spPr>
          <a:xfrm>
            <a:off x="8737600" y="6356350"/>
            <a:ext cx="2844900" cy="365100"/>
          </a:xfrm>
          <a:prstGeom prst="rect">
            <a:avLst/>
          </a:prstGeom>
          <a:noFill/>
          <a:ln>
            <a:noFill/>
          </a:ln>
        </p:spPr>
        <p:txBody>
          <a:bodyPr anchorCtr="0" anchor="ctr" bIns="60925" lIns="121900" spcFirstLastPara="1" rIns="121900" wrap="square" tIns="60925">
            <a:noAutofit/>
          </a:bodyPr>
          <a:lstStyle>
            <a:lvl1pPr indent="0" lvl="0" marL="0" marR="0" algn="r">
              <a:spcBef>
                <a:spcPts val="0"/>
              </a:spcBef>
              <a:buNone/>
              <a:defRPr b="0" i="0" sz="1600" u="none" cap="none" strike="noStrike">
                <a:solidFill>
                  <a:srgbClr val="888888"/>
                </a:solidFill>
                <a:latin typeface="Calibri"/>
                <a:ea typeface="Calibri"/>
                <a:cs typeface="Calibri"/>
                <a:sym typeface="Calibri"/>
              </a:defRPr>
            </a:lvl1pPr>
            <a:lvl2pPr indent="0" lvl="1" marL="0" marR="0" algn="r">
              <a:spcBef>
                <a:spcPts val="0"/>
              </a:spcBef>
              <a:buNone/>
              <a:defRPr b="0" i="0" sz="1600" u="none" cap="none" strike="noStrike">
                <a:solidFill>
                  <a:srgbClr val="888888"/>
                </a:solidFill>
                <a:latin typeface="Calibri"/>
                <a:ea typeface="Calibri"/>
                <a:cs typeface="Calibri"/>
                <a:sym typeface="Calibri"/>
              </a:defRPr>
            </a:lvl2pPr>
            <a:lvl3pPr indent="0" lvl="2" marL="0" marR="0" algn="r">
              <a:spcBef>
                <a:spcPts val="0"/>
              </a:spcBef>
              <a:buNone/>
              <a:defRPr b="0" i="0" sz="1600" u="none" cap="none" strike="noStrike">
                <a:solidFill>
                  <a:srgbClr val="888888"/>
                </a:solidFill>
                <a:latin typeface="Calibri"/>
                <a:ea typeface="Calibri"/>
                <a:cs typeface="Calibri"/>
                <a:sym typeface="Calibri"/>
              </a:defRPr>
            </a:lvl3pPr>
            <a:lvl4pPr indent="0" lvl="3" marL="0" marR="0" algn="r">
              <a:spcBef>
                <a:spcPts val="0"/>
              </a:spcBef>
              <a:buNone/>
              <a:defRPr b="0" i="0" sz="1600" u="none" cap="none" strike="noStrike">
                <a:solidFill>
                  <a:srgbClr val="888888"/>
                </a:solidFill>
                <a:latin typeface="Calibri"/>
                <a:ea typeface="Calibri"/>
                <a:cs typeface="Calibri"/>
                <a:sym typeface="Calibri"/>
              </a:defRPr>
            </a:lvl4pPr>
            <a:lvl5pPr indent="0" lvl="4" marL="0" marR="0" algn="r">
              <a:spcBef>
                <a:spcPts val="0"/>
              </a:spcBef>
              <a:buNone/>
              <a:defRPr b="0" i="0" sz="1600" u="none" cap="none" strike="noStrike">
                <a:solidFill>
                  <a:srgbClr val="888888"/>
                </a:solidFill>
                <a:latin typeface="Calibri"/>
                <a:ea typeface="Calibri"/>
                <a:cs typeface="Calibri"/>
                <a:sym typeface="Calibri"/>
              </a:defRPr>
            </a:lvl5pPr>
            <a:lvl6pPr indent="0" lvl="5" marL="0" marR="0" algn="r">
              <a:spcBef>
                <a:spcPts val="0"/>
              </a:spcBef>
              <a:buNone/>
              <a:defRPr b="0" i="0" sz="1600" u="none" cap="none" strike="noStrike">
                <a:solidFill>
                  <a:srgbClr val="888888"/>
                </a:solidFill>
                <a:latin typeface="Calibri"/>
                <a:ea typeface="Calibri"/>
                <a:cs typeface="Calibri"/>
                <a:sym typeface="Calibri"/>
              </a:defRPr>
            </a:lvl6pPr>
            <a:lvl7pPr indent="0" lvl="6" marL="0" marR="0" algn="r">
              <a:spcBef>
                <a:spcPts val="0"/>
              </a:spcBef>
              <a:buNone/>
              <a:defRPr b="0" i="0" sz="1600" u="none" cap="none" strike="noStrike">
                <a:solidFill>
                  <a:srgbClr val="888888"/>
                </a:solidFill>
                <a:latin typeface="Calibri"/>
                <a:ea typeface="Calibri"/>
                <a:cs typeface="Calibri"/>
                <a:sym typeface="Calibri"/>
              </a:defRPr>
            </a:lvl7pPr>
            <a:lvl8pPr indent="0" lvl="7" marL="0" marR="0" algn="r">
              <a:spcBef>
                <a:spcPts val="0"/>
              </a:spcBef>
              <a:buNone/>
              <a:defRPr b="0" i="0" sz="1600" u="none" cap="none" strike="noStrike">
                <a:solidFill>
                  <a:srgbClr val="888888"/>
                </a:solidFill>
                <a:latin typeface="Calibri"/>
                <a:ea typeface="Calibri"/>
                <a:cs typeface="Calibri"/>
                <a:sym typeface="Calibri"/>
              </a:defRPr>
            </a:lvl8pPr>
            <a:lvl9pPr indent="0" lvl="8" marL="0" marR="0" algn="r">
              <a:spcBef>
                <a:spcPts val="0"/>
              </a:spcBef>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creativecommons.org/licenses/by-nc-sa/3.0/" TargetMode="External"/><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www.agilealliance.org/glossary/unit-test/"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agilealliance.org/glossary/tdd/" TargetMode="External"/><Relationship Id="rId4" Type="http://schemas.openxmlformats.org/officeDocument/2006/relationships/image" Target="../media/image10.png"/><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s://www.agilealliance.org/agile101/" TargetMode="External"/><Relationship Id="rId4" Type="http://schemas.openxmlformats.org/officeDocument/2006/relationships/image" Target="../media/image5.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hyperlink" Target="https://www.oracle.com/java/technologies/javase/codeconventions-introduction.html" TargetMode="External"/><Relationship Id="rId4" Type="http://schemas.openxmlformats.org/officeDocument/2006/relationships/hyperlink" Target="https://www.oracle.com/java/technologies/javase/codeconventions-namingconventions.html" TargetMode="External"/><Relationship Id="rId5" Type="http://schemas.openxmlformats.org/officeDocument/2006/relationships/hyperlink" Target="https://google.github.io/styleguide/javaguide.html#s4.1-braces" TargetMode="External"/><Relationship Id="rId6" Type="http://schemas.openxmlformats.org/officeDocument/2006/relationships/hyperlink" Target="https://www.oracle.com/java/technologies/javase/codeconventions-declarations.html" TargetMode="External"/><Relationship Id="rId7" Type="http://schemas.openxmlformats.org/officeDocument/2006/relationships/hyperlink" Target="https://www.oracle.com/java/technologies/javase/codeconventions-declarations.html#18761"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dzone.com/articles/software-design-principles-dry-and-kiss" TargetMode="External"/><Relationship Id="rId4" Type="http://schemas.openxmlformats.org/officeDocument/2006/relationships/hyperlink" Target="https://dev.to/eidorianavi/functions-and-the-single-responsibility-principle-48a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s://www.pcmag.com/encyclopedia/term/hard-coded"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s://codingtechroom.com/question/how-to-generate-javadoc-comments-for-existing-code-in-eclipse" TargetMode="External"/><Relationship Id="rId4" Type="http://schemas.openxmlformats.org/officeDocument/2006/relationships/image" Target="../media/image18.png"/><Relationship Id="rId5"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www.agilealliance.org/glossary/heartbeatretro/#q=~" TargetMode="External"/><Relationship Id="rId4" Type="http://schemas.openxmlformats.org/officeDocument/2006/relationships/image" Target="../media/image20.png"/><Relationship Id="rId5"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hyperlink" Target="https://dev.to/santosant/what-i-can-do-using-project-planning-on-github-jmc" TargetMode="External"/><Relationship Id="rId5" Type="http://schemas.openxmlformats.org/officeDocument/2006/relationships/hyperlink" Target="https://docs.google.com/spreadsheets/d/1lYSHAxRUzyZ_XYG6rfbuSMHTjRfCt6Kb/edit?gid=1204376511#gid=120437651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www.visual-paradigm.com/guide/uml-unified-modeling-language/uml-class-diagram-tutorial/"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slide" Target="/ppt/slid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1" name="Shape 51"/>
        <p:cNvGrpSpPr/>
        <p:nvPr/>
      </p:nvGrpSpPr>
      <p:grpSpPr>
        <a:xfrm>
          <a:off x="0" y="0"/>
          <a:ext cx="0" cy="0"/>
          <a:chOff x="0" y="0"/>
          <a:chExt cx="0" cy="0"/>
        </a:xfrm>
      </p:grpSpPr>
      <p:sp>
        <p:nvSpPr>
          <p:cNvPr id="52" name="Google Shape;52;p1"/>
          <p:cNvSpPr txBox="1"/>
          <p:nvPr>
            <p:ph type="ctrTitle"/>
          </p:nvPr>
        </p:nvSpPr>
        <p:spPr>
          <a:xfrm>
            <a:off x="509800" y="369975"/>
            <a:ext cx="7676100" cy="3689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1500"/>
              <a:buFont typeface="Arial"/>
              <a:buNone/>
            </a:pPr>
            <a:r>
              <a:rPr lang="en-US" sz="5700"/>
              <a:t>Problem Solving </a:t>
            </a:r>
            <a:endParaRPr sz="5700"/>
          </a:p>
          <a:p>
            <a:pPr indent="0" lvl="0" marL="0" rtl="0" algn="l">
              <a:lnSpc>
                <a:spcPct val="90000"/>
              </a:lnSpc>
              <a:spcBef>
                <a:spcPts val="0"/>
              </a:spcBef>
              <a:spcAft>
                <a:spcPts val="0"/>
              </a:spcAft>
              <a:buSzPts val="11500"/>
              <a:buFont typeface="Arial"/>
              <a:buNone/>
            </a:pPr>
            <a:r>
              <a:rPr lang="en-US" sz="5700"/>
              <a:t>and  Agile Software Development </a:t>
            </a:r>
            <a:endParaRPr sz="5700"/>
          </a:p>
        </p:txBody>
      </p:sp>
      <p:pic>
        <p:nvPicPr>
          <p:cNvPr id="53" name="Google Shape;53;p1"/>
          <p:cNvPicPr preferRelativeResize="0"/>
          <p:nvPr/>
        </p:nvPicPr>
        <p:blipFill rotWithShape="1">
          <a:blip r:embed="rId3">
            <a:alphaModFix/>
          </a:blip>
          <a:srcRect b="0" l="0" r="0" t="0"/>
          <a:stretch/>
        </p:blipFill>
        <p:spPr>
          <a:xfrm>
            <a:off x="1146275" y="3038500"/>
            <a:ext cx="4253350" cy="2755475"/>
          </a:xfrm>
          <a:prstGeom prst="rect">
            <a:avLst/>
          </a:prstGeom>
          <a:noFill/>
          <a:ln>
            <a:noFill/>
          </a:ln>
        </p:spPr>
      </p:pic>
      <p:pic>
        <p:nvPicPr>
          <p:cNvPr id="54" name="Google Shape;54;p1"/>
          <p:cNvPicPr preferRelativeResize="0"/>
          <p:nvPr/>
        </p:nvPicPr>
        <p:blipFill rotWithShape="1">
          <a:blip r:embed="rId4">
            <a:alphaModFix/>
          </a:blip>
          <a:srcRect b="0" l="0" r="0" t="0"/>
          <a:stretch/>
        </p:blipFill>
        <p:spPr>
          <a:xfrm>
            <a:off x="380325" y="6330050"/>
            <a:ext cx="765955" cy="269825"/>
          </a:xfrm>
          <a:prstGeom prst="rect">
            <a:avLst/>
          </a:prstGeom>
          <a:noFill/>
          <a:ln>
            <a:noFill/>
          </a:ln>
        </p:spPr>
      </p:pic>
      <p:sp>
        <p:nvSpPr>
          <p:cNvPr id="55" name="Google Shape;55;p1"/>
          <p:cNvSpPr txBox="1"/>
          <p:nvPr/>
        </p:nvSpPr>
        <p:spPr>
          <a:xfrm>
            <a:off x="1246625" y="6388946"/>
            <a:ext cx="8142300" cy="26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Verdana"/>
                <a:ea typeface="Verdana"/>
                <a:cs typeface="Verdana"/>
                <a:sym typeface="Verdana"/>
              </a:rPr>
              <a:t>teAch Bedeus LLC  is licensed under a</a:t>
            </a:r>
            <a:r>
              <a:rPr b="0" i="0" lang="en-US" sz="1000" u="sng" cap="none" strike="noStrike">
                <a:solidFill>
                  <a:srgbClr val="0000FF"/>
                </a:solidFill>
                <a:latin typeface="Verdana"/>
                <a:ea typeface="Verdana"/>
                <a:cs typeface="Verdana"/>
                <a:sym typeface="Verdana"/>
                <a:hlinkClick r:id="rId5">
                  <a:extLst>
                    <a:ext uri="{A12FA001-AC4F-418D-AE19-62706E023703}">
                      <ahyp:hlinkClr val="tx"/>
                    </a:ext>
                  </a:extLst>
                </a:hlinkClick>
              </a:rPr>
              <a:t> Creative Commons Attribution-NonCommercial-ShareAlike 3.0 Unported License</a:t>
            </a:r>
            <a:endParaRPr b="0" i="0" sz="1000" u="none" cap="none" strike="noStrike">
              <a:solidFill>
                <a:srgbClr val="000000"/>
              </a:solidFill>
              <a:latin typeface="Verdana"/>
              <a:ea typeface="Verdana"/>
              <a:cs typeface="Verdana"/>
              <a:sym typeface="Verdana"/>
            </a:endParaRPr>
          </a:p>
        </p:txBody>
      </p:sp>
      <p:pic>
        <p:nvPicPr>
          <p:cNvPr id="56" name="Google Shape;56;p1"/>
          <p:cNvPicPr preferRelativeResize="0"/>
          <p:nvPr/>
        </p:nvPicPr>
        <p:blipFill rotWithShape="1">
          <a:blip r:embed="rId6">
            <a:alphaModFix/>
          </a:blip>
          <a:srcRect b="0" l="0" r="0" t="0"/>
          <a:stretch/>
        </p:blipFill>
        <p:spPr>
          <a:xfrm>
            <a:off x="8185900" y="530792"/>
            <a:ext cx="3390800" cy="543717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348a0853a3f_2_88"/>
          <p:cNvSpPr txBox="1"/>
          <p:nvPr>
            <p:ph type="title"/>
          </p:nvPr>
        </p:nvSpPr>
        <p:spPr>
          <a:xfrm>
            <a:off x="299350" y="192985"/>
            <a:ext cx="10972800" cy="605100"/>
          </a:xfrm>
          <a:prstGeom prst="rect">
            <a:avLst/>
          </a:prstGeom>
        </p:spPr>
        <p:txBody>
          <a:bodyPr anchorCtr="0" anchor="ctr" bIns="60925" lIns="121900" spcFirstLastPara="1" rIns="121900" wrap="square" tIns="60925">
            <a:normAutofit fontScale="90000"/>
          </a:bodyPr>
          <a:lstStyle/>
          <a:p>
            <a:pPr indent="0" lvl="0" marL="0" rtl="0" algn="l">
              <a:spcBef>
                <a:spcPts val="0"/>
              </a:spcBef>
              <a:spcAft>
                <a:spcPts val="0"/>
              </a:spcAft>
              <a:buNone/>
            </a:pPr>
            <a:r>
              <a:rPr lang="en-US"/>
              <a:t>Book Class </a:t>
            </a:r>
            <a:r>
              <a:rPr lang="en-US"/>
              <a:t>Design </a:t>
            </a:r>
            <a:endParaRPr/>
          </a:p>
        </p:txBody>
      </p:sp>
      <p:sp>
        <p:nvSpPr>
          <p:cNvPr id="122" name="Google Shape;122;g348a0853a3f_2_88"/>
          <p:cNvSpPr txBox="1"/>
          <p:nvPr>
            <p:ph idx="1" type="body"/>
          </p:nvPr>
        </p:nvSpPr>
        <p:spPr>
          <a:xfrm>
            <a:off x="413675" y="863400"/>
            <a:ext cx="9715500" cy="5625900"/>
          </a:xfrm>
          <a:prstGeom prst="rect">
            <a:avLst/>
          </a:prstGeom>
        </p:spPr>
        <p:txBody>
          <a:bodyPr anchorCtr="0" anchor="t" bIns="60925" lIns="121900" spcFirstLastPara="1" rIns="121900" wrap="square" tIns="60925">
            <a:normAutofit/>
          </a:bodyPr>
          <a:lstStyle/>
          <a:p>
            <a:pPr indent="0" lvl="0" marL="0" rtl="0" algn="l">
              <a:spcBef>
                <a:spcPts val="700"/>
              </a:spcBef>
              <a:spcAft>
                <a:spcPts val="0"/>
              </a:spcAft>
              <a:buNone/>
            </a:pPr>
            <a:r>
              <a:rPr b="1" lang="en-US" sz="1600"/>
              <a:t>Story 1 Represent a Book:</a:t>
            </a:r>
            <a:r>
              <a:rPr lang="en-US" sz="1600"/>
              <a:t> As a librarian, I want each book to have its details recorded so that I can identify it on the shelf.</a:t>
            </a:r>
            <a:endParaRPr sz="1600"/>
          </a:p>
          <a:p>
            <a:pPr indent="0" lvl="0" marL="0" rtl="0" algn="l">
              <a:spcBef>
                <a:spcPts val="700"/>
              </a:spcBef>
              <a:spcAft>
                <a:spcPts val="0"/>
              </a:spcAft>
              <a:buNone/>
            </a:pPr>
            <a:r>
              <a:t/>
            </a:r>
            <a:endParaRPr sz="1600"/>
          </a:p>
          <a:p>
            <a:pPr indent="0" lvl="0" marL="0" rtl="0" algn="l">
              <a:spcBef>
                <a:spcPts val="700"/>
              </a:spcBef>
              <a:spcAft>
                <a:spcPts val="0"/>
              </a:spcAft>
              <a:buNone/>
            </a:pPr>
            <a:r>
              <a:rPr b="1" lang="en-US" sz="1600"/>
              <a:t>Acceptance Criteria: </a:t>
            </a:r>
            <a:r>
              <a:rPr lang="en-US" sz="1600"/>
              <a:t>Each book shows its title, author, and year. When I look up a book, I see its information clearly formatted.</a:t>
            </a:r>
            <a:endParaRPr sz="1600"/>
          </a:p>
          <a:p>
            <a:pPr indent="0" lvl="0" marL="0" rtl="0" algn="l">
              <a:spcBef>
                <a:spcPts val="700"/>
              </a:spcBef>
              <a:spcAft>
                <a:spcPts val="0"/>
              </a:spcAft>
              <a:buNone/>
            </a:pPr>
            <a:r>
              <a:t/>
            </a:r>
            <a:endParaRPr sz="1600"/>
          </a:p>
          <a:p>
            <a:pPr indent="0" lvl="0" marL="0" rtl="0" algn="l">
              <a:spcBef>
                <a:spcPts val="0"/>
              </a:spcBef>
              <a:spcAft>
                <a:spcPts val="0"/>
              </a:spcAft>
              <a:buNone/>
            </a:pPr>
            <a:r>
              <a:rPr b="1" lang="en-US" sz="1600">
                <a:solidFill>
                  <a:schemeClr val="dk1"/>
                </a:solidFill>
              </a:rPr>
              <a:t>Developer View</a:t>
            </a:r>
            <a:endParaRPr b="1" sz="1600">
              <a:solidFill>
                <a:schemeClr val="dk1"/>
              </a:solidFill>
            </a:endParaRPr>
          </a:p>
          <a:p>
            <a:pPr indent="0" lvl="0" marL="0" rtl="0" algn="l">
              <a:spcBef>
                <a:spcPts val="0"/>
              </a:spcBef>
              <a:spcAft>
                <a:spcPts val="0"/>
              </a:spcAft>
              <a:buNone/>
            </a:pPr>
            <a:r>
              <a:rPr lang="en-US" sz="1600">
                <a:solidFill>
                  <a:schemeClr val="dk1"/>
                </a:solidFill>
              </a:rPr>
              <a:t>Book class with </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private fields title, author, year</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Constructor sets fields</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getters retrieve values</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toString() formats "Title" by Author (Year)</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700"/>
              </a:spcBef>
              <a:spcAft>
                <a:spcPts val="0"/>
              </a:spcAft>
              <a:buClr>
                <a:schemeClr val="dk1"/>
              </a:buClr>
              <a:buSzPts val="1100"/>
              <a:buFont typeface="Arial"/>
              <a:buNone/>
            </a:pPr>
            <a:r>
              <a:t/>
            </a:r>
            <a:endParaRPr b="1" sz="1600"/>
          </a:p>
          <a:p>
            <a:pPr indent="0" lvl="0" marL="0" rtl="0" algn="l">
              <a:spcBef>
                <a:spcPts val="700"/>
              </a:spcBef>
              <a:spcAft>
                <a:spcPts val="0"/>
              </a:spcAft>
              <a:buNone/>
            </a:pPr>
            <a:r>
              <a:t/>
            </a:r>
            <a:endParaRPr sz="1600"/>
          </a:p>
        </p:txBody>
      </p:sp>
      <p:graphicFrame>
        <p:nvGraphicFramePr>
          <p:cNvPr id="123" name="Google Shape;123;g348a0853a3f_2_88"/>
          <p:cNvGraphicFramePr/>
          <p:nvPr/>
        </p:nvGraphicFramePr>
        <p:xfrm>
          <a:off x="6562325" y="2888200"/>
          <a:ext cx="3000000" cy="3000000"/>
        </p:xfrm>
        <a:graphic>
          <a:graphicData uri="http://schemas.openxmlformats.org/drawingml/2006/table">
            <a:tbl>
              <a:tblPr>
                <a:noFill/>
                <a:tableStyleId>{03670A3C-C462-459C-B460-0C933DC7054E}</a:tableStyleId>
              </a:tblPr>
              <a:tblGrid>
                <a:gridCol w="5020075"/>
              </a:tblGrid>
              <a:tr h="272425">
                <a:tc>
                  <a:txBody>
                    <a:bodyPr/>
                    <a:lstStyle/>
                    <a:p>
                      <a:pPr indent="0" lvl="0" marL="0" marR="0" rtl="0" algn="l">
                        <a:lnSpc>
                          <a:spcPct val="100000"/>
                        </a:lnSpc>
                        <a:spcBef>
                          <a:spcPts val="0"/>
                        </a:spcBef>
                        <a:spcAft>
                          <a:spcPts val="0"/>
                        </a:spcAft>
                        <a:buClr>
                          <a:srgbClr val="000000"/>
                        </a:buClr>
                        <a:buSzPts val="1600"/>
                        <a:buFont typeface="Arial"/>
                        <a:buNone/>
                      </a:pPr>
                      <a:r>
                        <a:rPr lang="en-US" sz="1600">
                          <a:latin typeface="Lexend"/>
                          <a:ea typeface="Lexend"/>
                          <a:cs typeface="Lexend"/>
                          <a:sym typeface="Lexend"/>
                        </a:rPr>
                        <a:t>Book (Follows encapsulation)</a:t>
                      </a:r>
                      <a:endParaRPr sz="1600" u="none" cap="none" strike="noStrike">
                        <a:latin typeface="Lexend"/>
                        <a:ea typeface="Lexend"/>
                        <a:cs typeface="Lexend"/>
                        <a:sym typeface="Lexend"/>
                      </a:endParaRPr>
                    </a:p>
                  </a:txBody>
                  <a:tcPr marT="121900" marB="121900" marR="121900" marL="121900">
                    <a:lnL cap="flat" cmpd="sng" w="9525">
                      <a:solidFill>
                        <a:srgbClr val="D9EAD3"/>
                      </a:solidFill>
                      <a:prstDash val="solid"/>
                      <a:round/>
                      <a:headEnd len="sm" w="sm" type="none"/>
                      <a:tailEnd len="sm" w="sm" type="none"/>
                    </a:lnL>
                    <a:lnR cap="flat" cmpd="sng" w="9525">
                      <a:solidFill>
                        <a:srgbClr val="D9EAD3"/>
                      </a:solidFill>
                      <a:prstDash val="solid"/>
                      <a:round/>
                      <a:headEnd len="sm" w="sm" type="none"/>
                      <a:tailEnd len="sm" w="sm" type="none"/>
                    </a:lnR>
                    <a:lnT cap="flat" cmpd="sng" w="9525">
                      <a:solidFill>
                        <a:srgbClr val="D9EAD3"/>
                      </a:solidFill>
                      <a:prstDash val="solid"/>
                      <a:round/>
                      <a:headEnd len="sm" w="sm" type="none"/>
                      <a:tailEnd len="sm" w="sm" type="none"/>
                    </a:lnT>
                    <a:lnB cap="flat" cmpd="sng" w="9525">
                      <a:solidFill>
                        <a:srgbClr val="D9EAD3"/>
                      </a:solidFill>
                      <a:prstDash val="solid"/>
                      <a:round/>
                      <a:headEnd len="sm" w="sm" type="none"/>
                      <a:tailEnd len="sm" w="sm" type="none"/>
                    </a:lnB>
                    <a:solidFill>
                      <a:schemeClr val="lt1"/>
                    </a:solidFill>
                  </a:tcPr>
                </a:tc>
              </a:tr>
              <a:tr h="864125">
                <a:tc>
                  <a:txBody>
                    <a:bodyPr/>
                    <a:lstStyle/>
                    <a:p>
                      <a:pPr indent="0" lvl="0" marL="0" rtl="0" algn="l">
                        <a:spcBef>
                          <a:spcPts val="0"/>
                        </a:spcBef>
                        <a:spcAft>
                          <a:spcPts val="0"/>
                        </a:spcAft>
                        <a:buClr>
                          <a:schemeClr val="dk1"/>
                        </a:buClr>
                        <a:buSzPts val="1100"/>
                        <a:buFont typeface="Arial"/>
                        <a:buNone/>
                      </a:pPr>
                      <a:r>
                        <a:rPr lang="en-US" sz="1600">
                          <a:latin typeface="Lexend"/>
                          <a:ea typeface="Lexend"/>
                          <a:cs typeface="Lexend"/>
                          <a:sym typeface="Lexend"/>
                        </a:rPr>
                        <a:t>- title: String</a:t>
                      </a:r>
                      <a:endParaRPr sz="16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600">
                          <a:latin typeface="Lexend"/>
                          <a:ea typeface="Lexend"/>
                          <a:cs typeface="Lexend"/>
                          <a:sym typeface="Lexend"/>
                        </a:rPr>
                        <a:t>- author: String</a:t>
                      </a:r>
                      <a:endParaRPr sz="16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600">
                          <a:latin typeface="Lexend"/>
                          <a:ea typeface="Lexend"/>
                          <a:cs typeface="Lexend"/>
                          <a:sym typeface="Lexend"/>
                        </a:rPr>
                        <a:t>- year: int    </a:t>
                      </a:r>
                      <a:endParaRPr sz="1600">
                        <a:latin typeface="Lexend"/>
                        <a:ea typeface="Lexend"/>
                        <a:cs typeface="Lexend"/>
                        <a:sym typeface="Lexend"/>
                      </a:endParaRPr>
                    </a:p>
                    <a:p>
                      <a:pPr indent="0" lvl="0" marL="0" marR="0" rtl="0" algn="l">
                        <a:lnSpc>
                          <a:spcPct val="100000"/>
                        </a:lnSpc>
                        <a:spcBef>
                          <a:spcPts val="0"/>
                        </a:spcBef>
                        <a:spcAft>
                          <a:spcPts val="0"/>
                        </a:spcAft>
                        <a:buClr>
                          <a:srgbClr val="000000"/>
                        </a:buClr>
                        <a:buSzPts val="1600"/>
                        <a:buFont typeface="Arial"/>
                        <a:buNone/>
                      </a:pPr>
                      <a:r>
                        <a:t/>
                      </a:r>
                      <a:endParaRPr sz="1600">
                        <a:latin typeface="Lexend"/>
                        <a:ea typeface="Lexend"/>
                        <a:cs typeface="Lexend"/>
                        <a:sym typeface="Lexend"/>
                      </a:endParaRPr>
                    </a:p>
                  </a:txBody>
                  <a:tcPr marT="121900" marB="121900" marR="121900" marL="121900">
                    <a:lnT cap="flat" cmpd="sng" w="9525">
                      <a:solidFill>
                        <a:srgbClr val="D9EAD3"/>
                      </a:solidFill>
                      <a:prstDash val="solid"/>
                      <a:round/>
                      <a:headEnd len="sm" w="sm" type="none"/>
                      <a:tailEnd len="sm" w="sm" type="none"/>
                    </a:lnT>
                    <a:solidFill>
                      <a:schemeClr val="lt1"/>
                    </a:solidFill>
                  </a:tcPr>
                </a:tc>
              </a:tr>
              <a:tr h="640100">
                <a:tc>
                  <a:txBody>
                    <a:bodyPr/>
                    <a:lstStyle/>
                    <a:p>
                      <a:pPr indent="0" lvl="0" marL="0" rtl="0" algn="l">
                        <a:spcBef>
                          <a:spcPts val="0"/>
                        </a:spcBef>
                        <a:spcAft>
                          <a:spcPts val="0"/>
                        </a:spcAft>
                        <a:buClr>
                          <a:schemeClr val="dk1"/>
                        </a:buClr>
                        <a:buSzPts val="1100"/>
                        <a:buFont typeface="Arial"/>
                        <a:buNone/>
                      </a:pPr>
                      <a:r>
                        <a:rPr lang="en-US" sz="1600">
                          <a:latin typeface="Lexend"/>
                          <a:ea typeface="Lexend"/>
                          <a:cs typeface="Lexend"/>
                          <a:sym typeface="Lexend"/>
                        </a:rPr>
                        <a:t>+ Book</a:t>
                      </a:r>
                      <a:r>
                        <a:rPr lang="en-US" sz="1800">
                          <a:latin typeface="Lexend"/>
                          <a:ea typeface="Lexend"/>
                          <a:cs typeface="Lexend"/>
                          <a:sym typeface="Lexend"/>
                        </a:rPr>
                        <a:t>(String:title, String:author, int:year) </a:t>
                      </a:r>
                      <a:endParaRPr sz="20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600">
                          <a:latin typeface="Lexend"/>
                          <a:ea typeface="Lexend"/>
                          <a:cs typeface="Lexend"/>
                          <a:sym typeface="Lexend"/>
                        </a:rPr>
                        <a:t>+ getTitle(): String              </a:t>
                      </a:r>
                      <a:endParaRPr sz="16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600">
                          <a:latin typeface="Lexend"/>
                          <a:ea typeface="Lexend"/>
                          <a:cs typeface="Lexend"/>
                          <a:sym typeface="Lexend"/>
                        </a:rPr>
                        <a:t>+ getAuthor(): String             </a:t>
                      </a:r>
                      <a:endParaRPr sz="16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600">
                          <a:latin typeface="Lexend"/>
                          <a:ea typeface="Lexend"/>
                          <a:cs typeface="Lexend"/>
                          <a:sym typeface="Lexend"/>
                        </a:rPr>
                        <a:t>+ getYear(): int                  </a:t>
                      </a:r>
                      <a:endParaRPr sz="16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a:latin typeface="Lexend"/>
                          <a:ea typeface="Lexend"/>
                          <a:cs typeface="Lexend"/>
                          <a:sym typeface="Lexend"/>
                        </a:rPr>
                        <a:t>+ </a:t>
                      </a:r>
                      <a:r>
                        <a:rPr lang="en-US">
                          <a:solidFill>
                            <a:schemeClr val="dk1"/>
                          </a:solidFill>
                          <a:latin typeface="Lexend"/>
                          <a:ea typeface="Lexend"/>
                          <a:cs typeface="Lexend"/>
                          <a:sym typeface="Lexend"/>
                        </a:rPr>
                        <a:t>stringOfBookDetails</a:t>
                      </a:r>
                      <a:r>
                        <a:rPr lang="en-US">
                          <a:latin typeface="Lexend"/>
                          <a:ea typeface="Lexend"/>
                          <a:cs typeface="Lexend"/>
                          <a:sym typeface="Lexend"/>
                        </a:rPr>
                        <a:t>(): String        </a:t>
                      </a:r>
                      <a:r>
                        <a:rPr lang="en-US" sz="1600">
                          <a:latin typeface="Lexend"/>
                          <a:ea typeface="Lexend"/>
                          <a:cs typeface="Lexend"/>
                          <a:sym typeface="Lexend"/>
                        </a:rPr>
                        <a:t>      </a:t>
                      </a:r>
                      <a:endParaRPr sz="1600">
                        <a:latin typeface="Lexend"/>
                        <a:ea typeface="Lexend"/>
                        <a:cs typeface="Lexend"/>
                        <a:sym typeface="Lexend"/>
                      </a:endParaRPr>
                    </a:p>
                    <a:p>
                      <a:pPr indent="0" lvl="0" marL="0" marR="0" rtl="0" algn="l">
                        <a:lnSpc>
                          <a:spcPct val="100000"/>
                        </a:lnSpc>
                        <a:spcBef>
                          <a:spcPts val="0"/>
                        </a:spcBef>
                        <a:spcAft>
                          <a:spcPts val="0"/>
                        </a:spcAft>
                        <a:buClr>
                          <a:srgbClr val="000000"/>
                        </a:buClr>
                        <a:buSzPts val="1600"/>
                        <a:buFont typeface="Arial"/>
                        <a:buNone/>
                      </a:pPr>
                      <a:r>
                        <a:t/>
                      </a:r>
                      <a:endParaRPr sz="1600">
                        <a:latin typeface="Lexend"/>
                        <a:ea typeface="Lexend"/>
                        <a:cs typeface="Lexend"/>
                        <a:sym typeface="Lexend"/>
                      </a:endParaRPr>
                    </a:p>
                  </a:txBody>
                  <a:tcPr marT="121900" marB="121900" marR="121900" marL="121900">
                    <a:solidFill>
                      <a:schemeClr val="lt1"/>
                    </a:solidFill>
                  </a:tcPr>
                </a:tc>
              </a:tr>
            </a:tbl>
          </a:graphicData>
        </a:graphic>
      </p:graphicFrame>
      <p:sp>
        <p:nvSpPr>
          <p:cNvPr id="124" name="Google Shape;124;g348a0853a3f_2_88"/>
          <p:cNvSpPr/>
          <p:nvPr/>
        </p:nvSpPr>
        <p:spPr>
          <a:xfrm>
            <a:off x="3630400" y="4513325"/>
            <a:ext cx="2841000" cy="605100"/>
          </a:xfrm>
          <a:prstGeom prst="rightArrowCallout">
            <a:avLst>
              <a:gd fmla="val 25000" name="adj1"/>
              <a:gd fmla="val 25000" name="adj2"/>
              <a:gd fmla="val 25000" name="adj3"/>
              <a:gd fmla="val 84136" name="adj4"/>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latin typeface="Lexend"/>
                <a:ea typeface="Lexend"/>
                <a:cs typeface="Lexend"/>
                <a:sym typeface="Lexend"/>
              </a:rPr>
              <a:t>Constructor doesn’t have return value</a:t>
            </a:r>
            <a:endParaRPr sz="1600">
              <a:latin typeface="Lexend"/>
              <a:ea typeface="Lexend"/>
              <a:cs typeface="Lexend"/>
              <a:sym typeface="Lexe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48a0853a3f_2_120"/>
          <p:cNvSpPr txBox="1"/>
          <p:nvPr>
            <p:ph type="title"/>
          </p:nvPr>
        </p:nvSpPr>
        <p:spPr>
          <a:xfrm>
            <a:off x="415600" y="160273"/>
            <a:ext cx="11360700" cy="569100"/>
          </a:xfrm>
          <a:prstGeom prst="rect">
            <a:avLst/>
          </a:prstGeom>
        </p:spPr>
        <p:txBody>
          <a:bodyPr anchorCtr="0" anchor="t" bIns="60925" lIns="121900" spcFirstLastPara="1" rIns="121900" wrap="square" tIns="60925">
            <a:normAutofit/>
          </a:bodyPr>
          <a:lstStyle/>
          <a:p>
            <a:pPr indent="0" lvl="0" marL="0" rtl="0" algn="l">
              <a:spcBef>
                <a:spcPts val="0"/>
              </a:spcBef>
              <a:spcAft>
                <a:spcPts val="0"/>
              </a:spcAft>
              <a:buNone/>
            </a:pPr>
            <a:r>
              <a:rPr lang="en-US" sz="2900"/>
              <a:t>Implement and Unit Test one Class</a:t>
            </a:r>
            <a:endParaRPr sz="2900"/>
          </a:p>
        </p:txBody>
      </p:sp>
      <p:sp>
        <p:nvSpPr>
          <p:cNvPr id="130" name="Google Shape;130;g348a0853a3f_2_120"/>
          <p:cNvSpPr txBox="1"/>
          <p:nvPr>
            <p:ph idx="1" type="body"/>
          </p:nvPr>
        </p:nvSpPr>
        <p:spPr>
          <a:xfrm>
            <a:off x="268650" y="925325"/>
            <a:ext cx="11360700" cy="3450600"/>
          </a:xfrm>
          <a:prstGeom prst="rect">
            <a:avLst/>
          </a:prstGeom>
        </p:spPr>
        <p:txBody>
          <a:bodyPr anchorCtr="0" anchor="t" bIns="60925" lIns="121900" spcFirstLastPara="1" rIns="121900" wrap="square" tIns="60925">
            <a:noAutofit/>
          </a:bodyPr>
          <a:lstStyle/>
          <a:p>
            <a:pPr indent="0" lvl="0" marL="0" rtl="0" algn="l">
              <a:lnSpc>
                <a:spcPct val="115000"/>
              </a:lnSpc>
              <a:spcBef>
                <a:spcPts val="0"/>
              </a:spcBef>
              <a:spcAft>
                <a:spcPts val="0"/>
              </a:spcAft>
              <a:buNone/>
            </a:pPr>
            <a:r>
              <a:rPr lang="en-US" sz="1700" u="sng">
                <a:solidFill>
                  <a:schemeClr val="accent5"/>
                </a:solidFill>
                <a:hlinkClick r:id="rId3">
                  <a:extLst>
                    <a:ext uri="{A12FA001-AC4F-418D-AE19-62706E023703}">
                      <ahyp:hlinkClr val="tx"/>
                    </a:ext>
                  </a:extLst>
                </a:hlinkClick>
              </a:rPr>
              <a:t>What is Unit Testing? </a:t>
            </a:r>
            <a:r>
              <a:rPr lang="en-US" sz="1700">
                <a:solidFill>
                  <a:schemeClr val="dk1"/>
                </a:solidFill>
              </a:rPr>
              <a:t> Unit testing means testing </a:t>
            </a:r>
            <a:r>
              <a:rPr b="1" lang="en-US" sz="1700">
                <a:solidFill>
                  <a:schemeClr val="dk1"/>
                </a:solidFill>
              </a:rPr>
              <a:t>one small piece of code</a:t>
            </a:r>
            <a:r>
              <a:rPr lang="en-US" sz="1700">
                <a:solidFill>
                  <a:schemeClr val="dk1"/>
                </a:solidFill>
              </a:rPr>
              <a:t> (a “unit”) on its own.</a:t>
            </a:r>
            <a:endParaRPr sz="1700">
              <a:solidFill>
                <a:schemeClr val="dk1"/>
              </a:solidFill>
            </a:endParaRPr>
          </a:p>
          <a:p>
            <a:pPr indent="-336550" lvl="0" marL="457200" rtl="0" algn="l">
              <a:lnSpc>
                <a:spcPct val="115000"/>
              </a:lnSpc>
              <a:spcBef>
                <a:spcPts val="1600"/>
              </a:spcBef>
              <a:spcAft>
                <a:spcPts val="0"/>
              </a:spcAft>
              <a:buClr>
                <a:schemeClr val="dk1"/>
              </a:buClr>
              <a:buSzPts val="1700"/>
              <a:buFont typeface="Arial"/>
              <a:buChar char="●"/>
            </a:pPr>
            <a:r>
              <a:rPr lang="en-US" sz="1700">
                <a:solidFill>
                  <a:schemeClr val="dk1"/>
                </a:solidFill>
              </a:rPr>
              <a:t>In Java, a “unit” is usually a </a:t>
            </a:r>
            <a:r>
              <a:rPr b="1" lang="en-US" sz="1700">
                <a:solidFill>
                  <a:schemeClr val="dk1"/>
                </a:solidFill>
              </a:rPr>
              <a:t>single method</a:t>
            </a:r>
            <a:r>
              <a:rPr lang="en-US" sz="1700">
                <a:solidFill>
                  <a:schemeClr val="dk1"/>
                </a:solidFill>
              </a:rPr>
              <a:t> or a </a:t>
            </a:r>
            <a:r>
              <a:rPr b="1" lang="en-US" sz="1700">
                <a:solidFill>
                  <a:schemeClr val="dk1"/>
                </a:solidFill>
              </a:rPr>
              <a:t>single class</a:t>
            </a:r>
            <a:r>
              <a:rPr lang="en-US" sz="1700">
                <a:solidFill>
                  <a:schemeClr val="dk1"/>
                </a:solidFill>
              </a:rPr>
              <a:t>.</a:t>
            </a:r>
            <a:endParaRPr sz="1700">
              <a:solidFill>
                <a:schemeClr val="dk1"/>
              </a:solidFill>
            </a:endParaRPr>
          </a:p>
          <a:p>
            <a:pPr indent="-336550" lvl="0" marL="457200" rtl="0" algn="l">
              <a:lnSpc>
                <a:spcPct val="115000"/>
              </a:lnSpc>
              <a:spcBef>
                <a:spcPts val="0"/>
              </a:spcBef>
              <a:spcAft>
                <a:spcPts val="0"/>
              </a:spcAft>
              <a:buClr>
                <a:schemeClr val="dk1"/>
              </a:buClr>
              <a:buSzPts val="1700"/>
              <a:buFont typeface="Lexend"/>
              <a:buChar char="●"/>
            </a:pPr>
            <a:r>
              <a:rPr lang="en-US" sz="1700">
                <a:solidFill>
                  <a:schemeClr val="dk1"/>
                </a:solidFill>
              </a:rPr>
              <a:t>Catch problems early before they spread.</a:t>
            </a:r>
            <a:endParaRPr sz="1700">
              <a:solidFill>
                <a:schemeClr val="dk1"/>
              </a:solidFill>
            </a:endParaRPr>
          </a:p>
          <a:p>
            <a:pPr indent="-336550" lvl="0" marL="457200" rtl="0" algn="l">
              <a:lnSpc>
                <a:spcPct val="115000"/>
              </a:lnSpc>
              <a:spcBef>
                <a:spcPts val="0"/>
              </a:spcBef>
              <a:spcAft>
                <a:spcPts val="0"/>
              </a:spcAft>
              <a:buClr>
                <a:schemeClr val="dk1"/>
              </a:buClr>
              <a:buSzPts val="1700"/>
              <a:buFont typeface="Lexend"/>
              <a:buChar char="●"/>
            </a:pPr>
            <a:r>
              <a:rPr lang="en-US" sz="1700">
                <a:solidFill>
                  <a:schemeClr val="dk1"/>
                </a:solidFill>
              </a:rPr>
              <a:t>Prove each class works by itself before combining into bigger systems.</a:t>
            </a:r>
            <a:endParaRPr sz="1700">
              <a:solidFill>
                <a:schemeClr val="dk1"/>
              </a:solidFill>
            </a:endParaRPr>
          </a:p>
          <a:p>
            <a:pPr indent="-336550" lvl="0" marL="457200" rtl="0" algn="l">
              <a:lnSpc>
                <a:spcPct val="115000"/>
              </a:lnSpc>
              <a:spcBef>
                <a:spcPts val="0"/>
              </a:spcBef>
              <a:spcAft>
                <a:spcPts val="0"/>
              </a:spcAft>
              <a:buClr>
                <a:schemeClr val="dk1"/>
              </a:buClr>
              <a:buSzPts val="1700"/>
              <a:buFont typeface="Lexend"/>
              <a:buChar char="●"/>
            </a:pPr>
            <a:r>
              <a:rPr lang="en-US" sz="1700">
                <a:solidFill>
                  <a:schemeClr val="dk1"/>
                </a:solidFill>
              </a:rPr>
              <a:t>Makes it easier to change or extend code later (confidence).</a:t>
            </a:r>
            <a:endParaRPr sz="1700">
              <a:solidFill>
                <a:schemeClr val="dk1"/>
              </a:solidFill>
            </a:endParaRPr>
          </a:p>
          <a:p>
            <a:pPr indent="-336550" lvl="0" marL="457200" rtl="0" algn="l">
              <a:lnSpc>
                <a:spcPct val="115000"/>
              </a:lnSpc>
              <a:spcBef>
                <a:spcPts val="0"/>
              </a:spcBef>
              <a:spcAft>
                <a:spcPts val="0"/>
              </a:spcAft>
              <a:buClr>
                <a:schemeClr val="dk1"/>
              </a:buClr>
              <a:buSzPts val="1700"/>
              <a:buFont typeface="Arial"/>
              <a:buChar char="●"/>
            </a:pPr>
            <a:r>
              <a:rPr b="1" lang="en-US" sz="1700">
                <a:solidFill>
                  <a:schemeClr val="dk1"/>
                </a:solidFill>
              </a:rPr>
              <a:t>Write small test code in </a:t>
            </a:r>
            <a:r>
              <a:rPr b="1" lang="en-US" sz="1700">
                <a:solidFill>
                  <a:srgbClr val="188038"/>
                </a:solidFill>
              </a:rPr>
              <a:t>main</a:t>
            </a:r>
            <a:r>
              <a:rPr lang="en-US" sz="1700">
                <a:solidFill>
                  <a:schemeClr val="dk1"/>
                </a:solidFill>
              </a:rPr>
              <a:t> that:</a:t>
            </a:r>
            <a:endParaRPr sz="1700">
              <a:solidFill>
                <a:schemeClr val="dk1"/>
              </a:solidFill>
            </a:endParaRPr>
          </a:p>
          <a:p>
            <a:pPr indent="-336550" lvl="1" marL="914400" rtl="0" algn="l">
              <a:lnSpc>
                <a:spcPct val="115000"/>
              </a:lnSpc>
              <a:spcBef>
                <a:spcPts val="0"/>
              </a:spcBef>
              <a:spcAft>
                <a:spcPts val="0"/>
              </a:spcAft>
              <a:buClr>
                <a:schemeClr val="dk1"/>
              </a:buClr>
              <a:buSzPts val="1700"/>
              <a:buFont typeface="Arial"/>
              <a:buChar char="–"/>
            </a:pPr>
            <a:r>
              <a:rPr lang="en-US" sz="1700">
                <a:solidFill>
                  <a:schemeClr val="dk1"/>
                </a:solidFill>
              </a:rPr>
              <a:t>Creates objects with known data.</a:t>
            </a:r>
            <a:endParaRPr sz="1700">
              <a:solidFill>
                <a:schemeClr val="dk1"/>
              </a:solidFill>
            </a:endParaRPr>
          </a:p>
          <a:p>
            <a:pPr indent="-336550" lvl="0" marL="914400" rtl="0" algn="l">
              <a:lnSpc>
                <a:spcPct val="115000"/>
              </a:lnSpc>
              <a:spcBef>
                <a:spcPts val="0"/>
              </a:spcBef>
              <a:spcAft>
                <a:spcPts val="0"/>
              </a:spcAft>
              <a:buClr>
                <a:schemeClr val="dk1"/>
              </a:buClr>
              <a:buSzPts val="1700"/>
              <a:buFont typeface="Lexend"/>
              <a:buChar char="●"/>
            </a:pPr>
            <a:r>
              <a:rPr lang="en-US" sz="1700">
                <a:solidFill>
                  <a:schemeClr val="dk1"/>
                </a:solidFill>
              </a:rPr>
              <a:t>Calls each constructor and method.</a:t>
            </a:r>
            <a:endParaRPr sz="1700">
              <a:solidFill>
                <a:schemeClr val="dk1"/>
              </a:solidFill>
            </a:endParaRPr>
          </a:p>
          <a:p>
            <a:pPr indent="-336550" lvl="0" marL="914400" rtl="0" algn="l">
              <a:lnSpc>
                <a:spcPct val="115000"/>
              </a:lnSpc>
              <a:spcBef>
                <a:spcPts val="0"/>
              </a:spcBef>
              <a:spcAft>
                <a:spcPts val="0"/>
              </a:spcAft>
              <a:buClr>
                <a:schemeClr val="dk1"/>
              </a:buClr>
              <a:buSzPts val="1700"/>
              <a:buFont typeface="Lexend"/>
              <a:buChar char="●"/>
            </a:pPr>
            <a:r>
              <a:rPr lang="en-US" sz="1700">
                <a:solidFill>
                  <a:schemeClr val="dk1"/>
                </a:solidFill>
              </a:rPr>
              <a:t>Prints results and compares to expected.</a:t>
            </a:r>
            <a:endParaRPr sz="1700">
              <a:solidFill>
                <a:schemeClr val="dk1"/>
              </a:solidFill>
            </a:endParaRPr>
          </a:p>
          <a:p>
            <a:pPr indent="-336550" lvl="0" marL="914400" rtl="0" algn="l">
              <a:lnSpc>
                <a:spcPct val="115000"/>
              </a:lnSpc>
              <a:spcBef>
                <a:spcPts val="0"/>
              </a:spcBef>
              <a:spcAft>
                <a:spcPts val="0"/>
              </a:spcAft>
              <a:buClr>
                <a:schemeClr val="dk1"/>
              </a:buClr>
              <a:buSzPts val="1700"/>
              <a:buFont typeface="Lexend"/>
              <a:buChar char="●"/>
            </a:pPr>
            <a:r>
              <a:rPr lang="en-US" sz="1700">
                <a:solidFill>
                  <a:schemeClr val="dk1"/>
                </a:solidFill>
              </a:rPr>
              <a:t>Check: Did the actual output match what you expected?</a:t>
            </a:r>
            <a:endParaRPr sz="1700">
              <a:solidFill>
                <a:schemeClr val="dk1"/>
              </a:solidFill>
            </a:endParaRPr>
          </a:p>
          <a:p>
            <a:pPr indent="0" lvl="0" marL="457200" rtl="0" algn="l">
              <a:lnSpc>
                <a:spcPct val="115000"/>
              </a:lnSpc>
              <a:spcBef>
                <a:spcPts val="1200"/>
              </a:spcBef>
              <a:spcAft>
                <a:spcPts val="0"/>
              </a:spcAft>
              <a:buNone/>
            </a:pPr>
            <a:r>
              <a:t/>
            </a:r>
            <a:endParaRPr sz="1700">
              <a:solidFill>
                <a:schemeClr val="dk1"/>
              </a:solidFill>
            </a:endParaRPr>
          </a:p>
          <a:p>
            <a:pPr indent="0" lvl="0" marL="457200" rtl="0" algn="l">
              <a:lnSpc>
                <a:spcPct val="115000"/>
              </a:lnSpc>
              <a:spcBef>
                <a:spcPts val="1200"/>
              </a:spcBef>
              <a:spcAft>
                <a:spcPts val="0"/>
              </a:spcAft>
              <a:buNone/>
            </a:pPr>
            <a:r>
              <a:t/>
            </a:r>
            <a:endParaRPr sz="1700">
              <a:solidFill>
                <a:schemeClr val="dk1"/>
              </a:solidFill>
            </a:endParaRPr>
          </a:p>
          <a:p>
            <a:pPr indent="0" lvl="0" marL="0" rtl="0" algn="l">
              <a:lnSpc>
                <a:spcPct val="115000"/>
              </a:lnSpc>
              <a:spcBef>
                <a:spcPts val="1200"/>
              </a:spcBef>
              <a:spcAft>
                <a:spcPts val="0"/>
              </a:spcAft>
              <a:buClr>
                <a:srgbClr val="000000"/>
              </a:buClr>
              <a:buSzPts val="2000"/>
              <a:buFont typeface="Arial"/>
              <a:buNone/>
            </a:pPr>
            <a:r>
              <a:t/>
            </a:r>
            <a:endParaRPr sz="1700">
              <a:solidFill>
                <a:srgbClr val="000000"/>
              </a:solidFill>
            </a:endParaRPr>
          </a:p>
          <a:p>
            <a:pPr indent="0" lvl="0" marL="0" rtl="0" algn="l">
              <a:spcBef>
                <a:spcPts val="1600"/>
              </a:spcBef>
              <a:spcAft>
                <a:spcPts val="0"/>
              </a:spcAft>
              <a:buNone/>
            </a:pPr>
            <a:r>
              <a:t/>
            </a:r>
            <a:endParaRPr sz="1700"/>
          </a:p>
        </p:txBody>
      </p:sp>
      <p:sp>
        <p:nvSpPr>
          <p:cNvPr id="131" name="Google Shape;131;g348a0853a3f_2_120"/>
          <p:cNvSpPr txBox="1"/>
          <p:nvPr/>
        </p:nvSpPr>
        <p:spPr>
          <a:xfrm>
            <a:off x="180450" y="4375925"/>
            <a:ext cx="5876400" cy="2539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00">
                <a:solidFill>
                  <a:schemeClr val="dk1"/>
                </a:solidFill>
                <a:highlight>
                  <a:srgbClr val="FFFFFF"/>
                </a:highlight>
                <a:latin typeface="Calibri"/>
                <a:ea typeface="Calibri"/>
                <a:cs typeface="Calibri"/>
                <a:sym typeface="Calibri"/>
              </a:rPr>
              <a:t>Book </a:t>
            </a:r>
            <a:r>
              <a:rPr lang="en-US" sz="1500">
                <a:solidFill>
                  <a:srgbClr val="6A3E3E"/>
                </a:solidFill>
                <a:highlight>
                  <a:srgbClr val="FFFFFF"/>
                </a:highlight>
                <a:latin typeface="Calibri"/>
                <a:ea typeface="Calibri"/>
                <a:cs typeface="Calibri"/>
                <a:sym typeface="Calibri"/>
              </a:rPr>
              <a:t>book1</a:t>
            </a:r>
            <a:r>
              <a:rPr lang="en-US" sz="1500">
                <a:solidFill>
                  <a:schemeClr val="dk1"/>
                </a:solidFill>
                <a:highlight>
                  <a:srgbClr val="FFFFFF"/>
                </a:highlight>
                <a:latin typeface="Calibri"/>
                <a:ea typeface="Calibri"/>
                <a:cs typeface="Calibri"/>
                <a:sym typeface="Calibri"/>
              </a:rPr>
              <a:t> = </a:t>
            </a:r>
            <a:r>
              <a:rPr b="1" lang="en-US" sz="1500">
                <a:solidFill>
                  <a:srgbClr val="7F0055"/>
                </a:solidFill>
                <a:highlight>
                  <a:srgbClr val="FFFFFF"/>
                </a:highlight>
                <a:latin typeface="Calibri"/>
                <a:ea typeface="Calibri"/>
                <a:cs typeface="Calibri"/>
                <a:sym typeface="Calibri"/>
              </a:rPr>
              <a:t>new</a:t>
            </a:r>
            <a:r>
              <a:rPr lang="en-US" sz="1500">
                <a:solidFill>
                  <a:schemeClr val="dk1"/>
                </a:solidFill>
                <a:highlight>
                  <a:srgbClr val="FFFFFF"/>
                </a:highlight>
                <a:latin typeface="Calibri"/>
                <a:ea typeface="Calibri"/>
                <a:cs typeface="Calibri"/>
                <a:sym typeface="Calibri"/>
              </a:rPr>
              <a:t> Book(</a:t>
            </a:r>
            <a:r>
              <a:rPr lang="en-US" sz="1500">
                <a:solidFill>
                  <a:srgbClr val="2A00FF"/>
                </a:solidFill>
                <a:highlight>
                  <a:srgbClr val="FFFFFF"/>
                </a:highlight>
                <a:latin typeface="Calibri"/>
                <a:ea typeface="Calibri"/>
                <a:cs typeface="Calibri"/>
                <a:sym typeface="Calibri"/>
              </a:rPr>
              <a:t>"Unmasking AI"</a:t>
            </a:r>
            <a:r>
              <a:rPr lang="en-US" sz="1500">
                <a:solidFill>
                  <a:schemeClr val="dk1"/>
                </a:solidFill>
                <a:highlight>
                  <a:srgbClr val="FFFFFF"/>
                </a:highlight>
                <a:latin typeface="Calibri"/>
                <a:ea typeface="Calibri"/>
                <a:cs typeface="Calibri"/>
                <a:sym typeface="Calibri"/>
              </a:rPr>
              <a:t>, </a:t>
            </a:r>
            <a:r>
              <a:rPr lang="en-US" sz="1500">
                <a:solidFill>
                  <a:srgbClr val="2A00FF"/>
                </a:solidFill>
                <a:highlight>
                  <a:srgbClr val="FFFFFF"/>
                </a:highlight>
                <a:latin typeface="Calibri"/>
                <a:ea typeface="Calibri"/>
                <a:cs typeface="Calibri"/>
                <a:sym typeface="Calibri"/>
              </a:rPr>
              <a:t>"Joy Buolamwini"</a:t>
            </a:r>
            <a:r>
              <a:rPr lang="en-US" sz="1500">
                <a:solidFill>
                  <a:schemeClr val="dk1"/>
                </a:solidFill>
                <a:highlight>
                  <a:srgbClr val="FFFFFF"/>
                </a:highlight>
                <a:latin typeface="Calibri"/>
                <a:ea typeface="Calibri"/>
                <a:cs typeface="Calibri"/>
                <a:sym typeface="Calibri"/>
              </a:rPr>
              <a:t>, 2023);</a:t>
            </a:r>
            <a:endParaRPr sz="15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500">
                <a:solidFill>
                  <a:srgbClr val="3F7F5F"/>
                </a:solidFill>
                <a:highlight>
                  <a:srgbClr val="FFFFFF"/>
                </a:highlight>
                <a:latin typeface="Calibri"/>
                <a:ea typeface="Calibri"/>
                <a:cs typeface="Calibri"/>
                <a:sym typeface="Calibri"/>
              </a:rPr>
              <a:t>// Expected: "</a:t>
            </a:r>
            <a:r>
              <a:rPr lang="en-US" sz="1500" u="sng">
                <a:solidFill>
                  <a:srgbClr val="3F7F5F"/>
                </a:solidFill>
                <a:highlight>
                  <a:srgbClr val="FFFFFF"/>
                </a:highlight>
                <a:latin typeface="Calibri"/>
                <a:ea typeface="Calibri"/>
                <a:cs typeface="Calibri"/>
                <a:sym typeface="Calibri"/>
              </a:rPr>
              <a:t>Unmasking</a:t>
            </a:r>
            <a:r>
              <a:rPr lang="en-US" sz="1500">
                <a:solidFill>
                  <a:srgbClr val="3F7F5F"/>
                </a:solidFill>
                <a:highlight>
                  <a:srgbClr val="FFFFFF"/>
                </a:highlight>
                <a:latin typeface="Calibri"/>
                <a:ea typeface="Calibri"/>
                <a:cs typeface="Calibri"/>
                <a:sym typeface="Calibri"/>
              </a:rPr>
              <a:t> AI"</a:t>
            </a:r>
            <a:endParaRPr sz="1500">
              <a:solidFill>
                <a:srgbClr val="3F7F5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500">
                <a:solidFill>
                  <a:schemeClr val="dk1"/>
                </a:solidFill>
                <a:highlight>
                  <a:srgbClr val="FFFFFF"/>
                </a:highlight>
                <a:latin typeface="Calibri"/>
                <a:ea typeface="Calibri"/>
                <a:cs typeface="Calibri"/>
                <a:sym typeface="Calibri"/>
              </a:rPr>
              <a:t>System.</a:t>
            </a:r>
            <a:r>
              <a:rPr b="1" i="1" lang="en-US" sz="1500">
                <a:solidFill>
                  <a:srgbClr val="0000C0"/>
                </a:solidFill>
                <a:highlight>
                  <a:srgbClr val="FFFFFF"/>
                </a:highlight>
                <a:latin typeface="Calibri"/>
                <a:ea typeface="Calibri"/>
                <a:cs typeface="Calibri"/>
                <a:sym typeface="Calibri"/>
              </a:rPr>
              <a:t>out</a:t>
            </a:r>
            <a:r>
              <a:rPr lang="en-US" sz="1500">
                <a:solidFill>
                  <a:schemeClr val="dk1"/>
                </a:solidFill>
                <a:highlight>
                  <a:srgbClr val="FFFFFF"/>
                </a:highlight>
                <a:latin typeface="Calibri"/>
                <a:ea typeface="Calibri"/>
                <a:cs typeface="Calibri"/>
                <a:sym typeface="Calibri"/>
              </a:rPr>
              <a:t>.println(</a:t>
            </a:r>
            <a:r>
              <a:rPr lang="en-US" sz="1500">
                <a:solidFill>
                  <a:srgbClr val="2A00FF"/>
                </a:solidFill>
                <a:highlight>
                  <a:srgbClr val="FFFFFF"/>
                </a:highlight>
                <a:latin typeface="Calibri"/>
                <a:ea typeface="Calibri"/>
                <a:cs typeface="Calibri"/>
                <a:sym typeface="Calibri"/>
              </a:rPr>
              <a:t>"getTitle(): "</a:t>
            </a:r>
            <a:r>
              <a:rPr lang="en-US" sz="1500">
                <a:solidFill>
                  <a:schemeClr val="dk1"/>
                </a:solidFill>
                <a:highlight>
                  <a:srgbClr val="FFFFFF"/>
                </a:highlight>
                <a:latin typeface="Calibri"/>
                <a:ea typeface="Calibri"/>
                <a:cs typeface="Calibri"/>
                <a:sym typeface="Calibri"/>
              </a:rPr>
              <a:t> + </a:t>
            </a:r>
            <a:r>
              <a:rPr lang="en-US" sz="1500">
                <a:solidFill>
                  <a:srgbClr val="6A3E3E"/>
                </a:solidFill>
                <a:highlight>
                  <a:srgbClr val="FFFFFF"/>
                </a:highlight>
                <a:latin typeface="Calibri"/>
                <a:ea typeface="Calibri"/>
                <a:cs typeface="Calibri"/>
                <a:sym typeface="Calibri"/>
              </a:rPr>
              <a:t>book1</a:t>
            </a:r>
            <a:r>
              <a:rPr lang="en-US" sz="1500">
                <a:solidFill>
                  <a:schemeClr val="dk1"/>
                </a:solidFill>
                <a:highlight>
                  <a:srgbClr val="FFFFFF"/>
                </a:highlight>
                <a:latin typeface="Calibri"/>
                <a:ea typeface="Calibri"/>
                <a:cs typeface="Calibri"/>
                <a:sym typeface="Calibri"/>
              </a:rPr>
              <a:t>.getTitle());</a:t>
            </a:r>
            <a:endParaRPr sz="15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500">
                <a:solidFill>
                  <a:srgbClr val="3F7F5F"/>
                </a:solidFill>
                <a:highlight>
                  <a:srgbClr val="FFFFFF"/>
                </a:highlight>
                <a:latin typeface="Calibri"/>
                <a:ea typeface="Calibri"/>
                <a:cs typeface="Calibri"/>
                <a:sym typeface="Calibri"/>
              </a:rPr>
              <a:t>// Expected: "Joy </a:t>
            </a:r>
            <a:r>
              <a:rPr lang="en-US" sz="1500" u="sng">
                <a:solidFill>
                  <a:srgbClr val="3F7F5F"/>
                </a:solidFill>
                <a:highlight>
                  <a:srgbClr val="FFFFFF"/>
                </a:highlight>
                <a:latin typeface="Calibri"/>
                <a:ea typeface="Calibri"/>
                <a:cs typeface="Calibri"/>
                <a:sym typeface="Calibri"/>
              </a:rPr>
              <a:t>Buolamwini</a:t>
            </a:r>
            <a:r>
              <a:rPr lang="en-US" sz="1500">
                <a:solidFill>
                  <a:srgbClr val="3F7F5F"/>
                </a:solidFill>
                <a:highlight>
                  <a:srgbClr val="FFFFFF"/>
                </a:highlight>
                <a:latin typeface="Calibri"/>
                <a:ea typeface="Calibri"/>
                <a:cs typeface="Calibri"/>
                <a:sym typeface="Calibri"/>
              </a:rPr>
              <a:t>"</a:t>
            </a:r>
            <a:endParaRPr sz="1500">
              <a:solidFill>
                <a:srgbClr val="3F7F5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500">
                <a:solidFill>
                  <a:schemeClr val="dk1"/>
                </a:solidFill>
                <a:highlight>
                  <a:srgbClr val="FFFFFF"/>
                </a:highlight>
                <a:latin typeface="Calibri"/>
                <a:ea typeface="Calibri"/>
                <a:cs typeface="Calibri"/>
                <a:sym typeface="Calibri"/>
              </a:rPr>
              <a:t>System.</a:t>
            </a:r>
            <a:r>
              <a:rPr b="1" i="1" lang="en-US" sz="1500">
                <a:solidFill>
                  <a:srgbClr val="0000C0"/>
                </a:solidFill>
                <a:highlight>
                  <a:srgbClr val="FFFFFF"/>
                </a:highlight>
                <a:latin typeface="Calibri"/>
                <a:ea typeface="Calibri"/>
                <a:cs typeface="Calibri"/>
                <a:sym typeface="Calibri"/>
              </a:rPr>
              <a:t>out</a:t>
            </a:r>
            <a:r>
              <a:rPr lang="en-US" sz="1500">
                <a:solidFill>
                  <a:schemeClr val="dk1"/>
                </a:solidFill>
                <a:highlight>
                  <a:srgbClr val="FFFFFF"/>
                </a:highlight>
                <a:latin typeface="Calibri"/>
                <a:ea typeface="Calibri"/>
                <a:cs typeface="Calibri"/>
                <a:sym typeface="Calibri"/>
              </a:rPr>
              <a:t>.println(</a:t>
            </a:r>
            <a:r>
              <a:rPr lang="en-US" sz="1500">
                <a:solidFill>
                  <a:srgbClr val="2A00FF"/>
                </a:solidFill>
                <a:highlight>
                  <a:srgbClr val="FFFFFF"/>
                </a:highlight>
                <a:latin typeface="Calibri"/>
                <a:ea typeface="Calibri"/>
                <a:cs typeface="Calibri"/>
                <a:sym typeface="Calibri"/>
              </a:rPr>
              <a:t>"getAuthor(): "</a:t>
            </a:r>
            <a:r>
              <a:rPr lang="en-US" sz="1500">
                <a:solidFill>
                  <a:schemeClr val="dk1"/>
                </a:solidFill>
                <a:highlight>
                  <a:srgbClr val="FFFFFF"/>
                </a:highlight>
                <a:latin typeface="Calibri"/>
                <a:ea typeface="Calibri"/>
                <a:cs typeface="Calibri"/>
                <a:sym typeface="Calibri"/>
              </a:rPr>
              <a:t> + </a:t>
            </a:r>
            <a:r>
              <a:rPr lang="en-US" sz="1500">
                <a:solidFill>
                  <a:srgbClr val="6A3E3E"/>
                </a:solidFill>
                <a:highlight>
                  <a:srgbClr val="FFFFFF"/>
                </a:highlight>
                <a:latin typeface="Calibri"/>
                <a:ea typeface="Calibri"/>
                <a:cs typeface="Calibri"/>
                <a:sym typeface="Calibri"/>
              </a:rPr>
              <a:t>book1</a:t>
            </a:r>
            <a:r>
              <a:rPr lang="en-US" sz="1500">
                <a:solidFill>
                  <a:schemeClr val="dk1"/>
                </a:solidFill>
                <a:highlight>
                  <a:srgbClr val="FFFFFF"/>
                </a:highlight>
                <a:latin typeface="Calibri"/>
                <a:ea typeface="Calibri"/>
                <a:cs typeface="Calibri"/>
                <a:sym typeface="Calibri"/>
              </a:rPr>
              <a:t>.getAuthor());</a:t>
            </a:r>
            <a:endParaRPr sz="15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500">
                <a:solidFill>
                  <a:srgbClr val="3F7F5F"/>
                </a:solidFill>
                <a:highlight>
                  <a:srgbClr val="FFFFFF"/>
                </a:highlight>
                <a:latin typeface="Calibri"/>
                <a:ea typeface="Calibri"/>
                <a:cs typeface="Calibri"/>
                <a:sym typeface="Calibri"/>
              </a:rPr>
              <a:t>// Expected: 2023</a:t>
            </a:r>
            <a:endParaRPr sz="1500">
              <a:solidFill>
                <a:srgbClr val="3F7F5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500">
                <a:solidFill>
                  <a:schemeClr val="dk1"/>
                </a:solidFill>
                <a:highlight>
                  <a:srgbClr val="FFFFFF"/>
                </a:highlight>
                <a:latin typeface="Calibri"/>
                <a:ea typeface="Calibri"/>
                <a:cs typeface="Calibri"/>
                <a:sym typeface="Calibri"/>
              </a:rPr>
              <a:t>System.</a:t>
            </a:r>
            <a:r>
              <a:rPr b="1" i="1" lang="en-US" sz="1500">
                <a:solidFill>
                  <a:srgbClr val="0000C0"/>
                </a:solidFill>
                <a:highlight>
                  <a:srgbClr val="FFFFFF"/>
                </a:highlight>
                <a:latin typeface="Calibri"/>
                <a:ea typeface="Calibri"/>
                <a:cs typeface="Calibri"/>
                <a:sym typeface="Calibri"/>
              </a:rPr>
              <a:t>out</a:t>
            </a:r>
            <a:r>
              <a:rPr lang="en-US" sz="1500">
                <a:solidFill>
                  <a:schemeClr val="dk1"/>
                </a:solidFill>
                <a:highlight>
                  <a:srgbClr val="FFFFFF"/>
                </a:highlight>
                <a:latin typeface="Calibri"/>
                <a:ea typeface="Calibri"/>
                <a:cs typeface="Calibri"/>
                <a:sym typeface="Calibri"/>
              </a:rPr>
              <a:t>.println(</a:t>
            </a:r>
            <a:r>
              <a:rPr lang="en-US" sz="1500">
                <a:solidFill>
                  <a:srgbClr val="2A00FF"/>
                </a:solidFill>
                <a:highlight>
                  <a:srgbClr val="FFFFFF"/>
                </a:highlight>
                <a:latin typeface="Calibri"/>
                <a:ea typeface="Calibri"/>
                <a:cs typeface="Calibri"/>
                <a:sym typeface="Calibri"/>
              </a:rPr>
              <a:t>"getYear(): "</a:t>
            </a:r>
            <a:r>
              <a:rPr lang="en-US" sz="1500">
                <a:solidFill>
                  <a:schemeClr val="dk1"/>
                </a:solidFill>
                <a:highlight>
                  <a:srgbClr val="FFFFFF"/>
                </a:highlight>
                <a:latin typeface="Calibri"/>
                <a:ea typeface="Calibri"/>
                <a:cs typeface="Calibri"/>
                <a:sym typeface="Calibri"/>
              </a:rPr>
              <a:t> + </a:t>
            </a:r>
            <a:r>
              <a:rPr lang="en-US" sz="1500">
                <a:solidFill>
                  <a:srgbClr val="6A3E3E"/>
                </a:solidFill>
                <a:highlight>
                  <a:srgbClr val="FFFFFF"/>
                </a:highlight>
                <a:latin typeface="Calibri"/>
                <a:ea typeface="Calibri"/>
                <a:cs typeface="Calibri"/>
                <a:sym typeface="Calibri"/>
              </a:rPr>
              <a:t>book1</a:t>
            </a:r>
            <a:r>
              <a:rPr lang="en-US" sz="1500">
                <a:solidFill>
                  <a:schemeClr val="dk1"/>
                </a:solidFill>
                <a:highlight>
                  <a:srgbClr val="FFFFFF"/>
                </a:highlight>
                <a:latin typeface="Calibri"/>
                <a:ea typeface="Calibri"/>
                <a:cs typeface="Calibri"/>
                <a:sym typeface="Calibri"/>
              </a:rPr>
              <a:t>.getYear());</a:t>
            </a:r>
            <a:endParaRPr sz="15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500">
                <a:solidFill>
                  <a:srgbClr val="3F7F5F"/>
                </a:solidFill>
                <a:highlight>
                  <a:srgbClr val="FFFFFF"/>
                </a:highlight>
                <a:latin typeface="Calibri"/>
                <a:ea typeface="Calibri"/>
                <a:cs typeface="Calibri"/>
                <a:sym typeface="Calibri"/>
              </a:rPr>
              <a:t>// Expected: "</a:t>
            </a:r>
            <a:r>
              <a:rPr lang="en-US" sz="1500" u="sng">
                <a:solidFill>
                  <a:srgbClr val="3F7F5F"/>
                </a:solidFill>
                <a:highlight>
                  <a:srgbClr val="FFFFFF"/>
                </a:highlight>
                <a:latin typeface="Calibri"/>
                <a:ea typeface="Calibri"/>
                <a:cs typeface="Calibri"/>
                <a:sym typeface="Calibri"/>
              </a:rPr>
              <a:t>Unmasking</a:t>
            </a:r>
            <a:r>
              <a:rPr lang="en-US" sz="1500">
                <a:solidFill>
                  <a:srgbClr val="3F7F5F"/>
                </a:solidFill>
                <a:highlight>
                  <a:srgbClr val="FFFFFF"/>
                </a:highlight>
                <a:latin typeface="Calibri"/>
                <a:ea typeface="Calibri"/>
                <a:cs typeface="Calibri"/>
                <a:sym typeface="Calibri"/>
              </a:rPr>
              <a:t> AI" by Joy </a:t>
            </a:r>
            <a:r>
              <a:rPr lang="en-US" sz="1500" u="sng">
                <a:solidFill>
                  <a:srgbClr val="3F7F5F"/>
                </a:solidFill>
                <a:highlight>
                  <a:srgbClr val="FFFFFF"/>
                </a:highlight>
                <a:latin typeface="Calibri"/>
                <a:ea typeface="Calibri"/>
                <a:cs typeface="Calibri"/>
                <a:sym typeface="Calibri"/>
              </a:rPr>
              <a:t>Buolamwini</a:t>
            </a:r>
            <a:r>
              <a:rPr lang="en-US" sz="1500">
                <a:solidFill>
                  <a:srgbClr val="3F7F5F"/>
                </a:solidFill>
                <a:highlight>
                  <a:srgbClr val="FFFFFF"/>
                </a:highlight>
                <a:latin typeface="Calibri"/>
                <a:ea typeface="Calibri"/>
                <a:cs typeface="Calibri"/>
                <a:sym typeface="Calibri"/>
              </a:rPr>
              <a:t> (2023)</a:t>
            </a:r>
            <a:endParaRPr sz="1500">
              <a:solidFill>
                <a:srgbClr val="3F7F5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500">
                <a:solidFill>
                  <a:schemeClr val="dk1"/>
                </a:solidFill>
                <a:highlight>
                  <a:srgbClr val="FFFFFF"/>
                </a:highlight>
                <a:latin typeface="Calibri"/>
                <a:ea typeface="Calibri"/>
                <a:cs typeface="Calibri"/>
                <a:sym typeface="Calibri"/>
              </a:rPr>
              <a:t>System.</a:t>
            </a:r>
            <a:r>
              <a:rPr b="1" i="1" lang="en-US" sz="1500">
                <a:solidFill>
                  <a:srgbClr val="0000C0"/>
                </a:solidFill>
                <a:highlight>
                  <a:srgbClr val="FFFFFF"/>
                </a:highlight>
                <a:latin typeface="Calibri"/>
                <a:ea typeface="Calibri"/>
                <a:cs typeface="Calibri"/>
                <a:sym typeface="Calibri"/>
              </a:rPr>
              <a:t>out</a:t>
            </a:r>
            <a:r>
              <a:rPr lang="en-US" sz="1500">
                <a:solidFill>
                  <a:schemeClr val="dk1"/>
                </a:solidFill>
                <a:highlight>
                  <a:srgbClr val="FFFFFF"/>
                </a:highlight>
                <a:latin typeface="Calibri"/>
                <a:ea typeface="Calibri"/>
                <a:cs typeface="Calibri"/>
                <a:sym typeface="Calibri"/>
              </a:rPr>
              <a:t>.println(</a:t>
            </a:r>
            <a:r>
              <a:rPr lang="en-US" sz="1500">
                <a:solidFill>
                  <a:srgbClr val="2A00FF"/>
                </a:solidFill>
                <a:highlight>
                  <a:srgbClr val="FFFFFF"/>
                </a:highlight>
                <a:latin typeface="Calibri"/>
                <a:ea typeface="Calibri"/>
                <a:cs typeface="Calibri"/>
                <a:sym typeface="Calibri"/>
              </a:rPr>
              <a:t>"toString(): "</a:t>
            </a:r>
            <a:r>
              <a:rPr lang="en-US" sz="1500">
                <a:solidFill>
                  <a:schemeClr val="dk1"/>
                </a:solidFill>
                <a:highlight>
                  <a:srgbClr val="FFFFFF"/>
                </a:highlight>
                <a:latin typeface="Calibri"/>
                <a:ea typeface="Calibri"/>
                <a:cs typeface="Calibri"/>
                <a:sym typeface="Calibri"/>
              </a:rPr>
              <a:t> + </a:t>
            </a:r>
            <a:r>
              <a:rPr lang="en-US" sz="1500">
                <a:solidFill>
                  <a:srgbClr val="6A3E3E"/>
                </a:solidFill>
                <a:highlight>
                  <a:srgbClr val="FFFFFF"/>
                </a:highlight>
                <a:latin typeface="Calibri"/>
                <a:ea typeface="Calibri"/>
                <a:cs typeface="Calibri"/>
                <a:sym typeface="Calibri"/>
              </a:rPr>
              <a:t>book1</a:t>
            </a:r>
            <a:r>
              <a:rPr lang="en-US" sz="1500">
                <a:solidFill>
                  <a:schemeClr val="dk1"/>
                </a:solidFill>
                <a:highlight>
                  <a:srgbClr val="FFFFFF"/>
                </a:highlight>
                <a:latin typeface="Calibri"/>
                <a:ea typeface="Calibri"/>
                <a:cs typeface="Calibri"/>
                <a:sym typeface="Calibri"/>
              </a:rPr>
              <a:t>.toString());</a:t>
            </a:r>
            <a:endParaRPr sz="1500">
              <a:solidFill>
                <a:schemeClr val="dk1"/>
              </a:solidFill>
              <a:highlight>
                <a:srgbClr val="FFFFFF"/>
              </a:highlight>
              <a:latin typeface="Calibri"/>
              <a:ea typeface="Calibri"/>
              <a:cs typeface="Calibri"/>
              <a:sym typeface="Calibri"/>
            </a:endParaRPr>
          </a:p>
        </p:txBody>
      </p:sp>
      <p:sp>
        <p:nvSpPr>
          <p:cNvPr id="132" name="Google Shape;132;g348a0853a3f_2_120"/>
          <p:cNvSpPr txBox="1"/>
          <p:nvPr/>
        </p:nvSpPr>
        <p:spPr>
          <a:xfrm>
            <a:off x="7485950" y="5222550"/>
            <a:ext cx="4555500" cy="1212000"/>
          </a:xfrm>
          <a:prstGeom prst="rect">
            <a:avLst/>
          </a:prstGeom>
          <a:solidFill>
            <a:srgbClr val="FFFFFF"/>
          </a:solidFill>
          <a:ln>
            <a:noFill/>
          </a:ln>
        </p:spPr>
        <p:txBody>
          <a:bodyPr anchorCtr="0" anchor="t" bIns="91425" lIns="91425" spcFirstLastPara="1" rIns="91425" wrap="square" tIns="91425">
            <a:spAutoFit/>
          </a:bodyPr>
          <a:lstStyle/>
          <a:p>
            <a:pPr indent="0" lvl="0" marL="25400" rtl="0" algn="l">
              <a:lnSpc>
                <a:spcPct val="115000"/>
              </a:lnSpc>
              <a:spcBef>
                <a:spcPts val="0"/>
              </a:spcBef>
              <a:spcAft>
                <a:spcPts val="0"/>
              </a:spcAft>
              <a:buNone/>
            </a:pPr>
            <a:r>
              <a:rPr lang="en-US" sz="1500">
                <a:solidFill>
                  <a:schemeClr val="dk1"/>
                </a:solidFill>
                <a:highlight>
                  <a:srgbClr val="FFFFFF"/>
                </a:highlight>
                <a:latin typeface="Calibri"/>
                <a:ea typeface="Calibri"/>
                <a:cs typeface="Calibri"/>
                <a:sym typeface="Calibri"/>
              </a:rPr>
              <a:t>getTitle(): Unmasking AI</a:t>
            </a:r>
            <a:endParaRPr sz="15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500">
                <a:solidFill>
                  <a:schemeClr val="dk1"/>
                </a:solidFill>
                <a:highlight>
                  <a:srgbClr val="FFFFFF"/>
                </a:highlight>
                <a:latin typeface="Calibri"/>
                <a:ea typeface="Calibri"/>
                <a:cs typeface="Calibri"/>
                <a:sym typeface="Calibri"/>
              </a:rPr>
              <a:t>getAuthor(): Joy Buolamwini</a:t>
            </a:r>
            <a:endParaRPr sz="15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500">
                <a:solidFill>
                  <a:schemeClr val="dk1"/>
                </a:solidFill>
                <a:highlight>
                  <a:srgbClr val="FFFFFF"/>
                </a:highlight>
                <a:latin typeface="Calibri"/>
                <a:ea typeface="Calibri"/>
                <a:cs typeface="Calibri"/>
                <a:sym typeface="Calibri"/>
              </a:rPr>
              <a:t>getYear(): 2023</a:t>
            </a:r>
            <a:endParaRPr sz="15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500">
                <a:solidFill>
                  <a:schemeClr val="dk1"/>
                </a:solidFill>
                <a:highlight>
                  <a:srgbClr val="FFFFFF"/>
                </a:highlight>
                <a:latin typeface="Calibri"/>
                <a:ea typeface="Calibri"/>
                <a:cs typeface="Calibri"/>
                <a:sym typeface="Calibri"/>
              </a:rPr>
              <a:t>toString(): "Unmasking AI" by Joy Buolamwini (2023)</a:t>
            </a:r>
            <a:endParaRPr sz="1500">
              <a:solidFill>
                <a:schemeClr val="dk1"/>
              </a:solidFill>
              <a:highlight>
                <a:srgbClr val="FFFFFF"/>
              </a:highlight>
              <a:latin typeface="Calibri"/>
              <a:ea typeface="Calibri"/>
              <a:cs typeface="Calibri"/>
              <a:sym typeface="Calibri"/>
            </a:endParaRPr>
          </a:p>
        </p:txBody>
      </p:sp>
      <p:grpSp>
        <p:nvGrpSpPr>
          <p:cNvPr id="133" name="Google Shape;133;g348a0853a3f_2_120"/>
          <p:cNvGrpSpPr/>
          <p:nvPr/>
        </p:nvGrpSpPr>
        <p:grpSpPr>
          <a:xfrm>
            <a:off x="7988525" y="2561475"/>
            <a:ext cx="4052925" cy="1355705"/>
            <a:chOff x="8023825" y="3179025"/>
            <a:chExt cx="4052925" cy="1355705"/>
          </a:xfrm>
        </p:grpSpPr>
        <p:pic>
          <p:nvPicPr>
            <p:cNvPr id="134" name="Google Shape;134;g348a0853a3f_2_120"/>
            <p:cNvPicPr preferRelativeResize="0"/>
            <p:nvPr/>
          </p:nvPicPr>
          <p:blipFill rotWithShape="1">
            <a:blip r:embed="rId4">
              <a:alphaModFix/>
            </a:blip>
            <a:srcRect b="20388" l="0" r="0" t="24117"/>
            <a:stretch/>
          </p:blipFill>
          <p:spPr>
            <a:xfrm>
              <a:off x="8363478" y="3611580"/>
              <a:ext cx="3327325" cy="923150"/>
            </a:xfrm>
            <a:prstGeom prst="rect">
              <a:avLst/>
            </a:prstGeom>
            <a:noFill/>
            <a:ln>
              <a:noFill/>
            </a:ln>
          </p:spPr>
        </p:pic>
        <p:sp>
          <p:nvSpPr>
            <p:cNvPr id="135" name="Google Shape;135;g348a0853a3f_2_120"/>
            <p:cNvSpPr/>
            <p:nvPr/>
          </p:nvSpPr>
          <p:spPr>
            <a:xfrm>
              <a:off x="8023825" y="3724700"/>
              <a:ext cx="1437900" cy="696900"/>
            </a:xfrm>
            <a:prstGeom prst="rightArrow">
              <a:avLst>
                <a:gd fmla="val 50000" name="adj1"/>
                <a:gd fmla="val 50000" name="adj2"/>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preconditions</a:t>
              </a:r>
              <a:endParaRPr b="0" i="0" sz="1400" u="none" cap="none" strike="noStrike">
                <a:solidFill>
                  <a:srgbClr val="000000"/>
                </a:solidFill>
                <a:latin typeface="Arial"/>
                <a:ea typeface="Arial"/>
                <a:cs typeface="Arial"/>
                <a:sym typeface="Arial"/>
              </a:endParaRPr>
            </a:p>
          </p:txBody>
        </p:sp>
        <p:sp>
          <p:nvSpPr>
            <p:cNvPr id="136" name="Google Shape;136;g348a0853a3f_2_120"/>
            <p:cNvSpPr/>
            <p:nvPr/>
          </p:nvSpPr>
          <p:spPr>
            <a:xfrm>
              <a:off x="10467850" y="3724700"/>
              <a:ext cx="1608900" cy="696900"/>
            </a:xfrm>
            <a:prstGeom prst="rightArrow">
              <a:avLst>
                <a:gd fmla="val 50000" name="adj1"/>
                <a:gd fmla="val 50000" name="adj2"/>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postconditions</a:t>
              </a:r>
              <a:endParaRPr b="0" i="0" sz="1400" u="none" cap="none" strike="noStrike">
                <a:solidFill>
                  <a:srgbClr val="000000"/>
                </a:solidFill>
                <a:latin typeface="Arial"/>
                <a:ea typeface="Arial"/>
                <a:cs typeface="Arial"/>
                <a:sym typeface="Arial"/>
              </a:endParaRPr>
            </a:p>
          </p:txBody>
        </p:sp>
        <p:sp>
          <p:nvSpPr>
            <p:cNvPr id="137" name="Google Shape;137;g348a0853a3f_2_120"/>
            <p:cNvSpPr/>
            <p:nvPr/>
          </p:nvSpPr>
          <p:spPr>
            <a:xfrm>
              <a:off x="9144253" y="3179025"/>
              <a:ext cx="1437900" cy="5691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a:t>constructor</a:t>
              </a:r>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method</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348a0853a3f_2_106"/>
          <p:cNvSpPr txBox="1"/>
          <p:nvPr>
            <p:ph type="title"/>
          </p:nvPr>
        </p:nvSpPr>
        <p:spPr>
          <a:xfrm>
            <a:off x="609600" y="274635"/>
            <a:ext cx="10972800" cy="605100"/>
          </a:xfrm>
          <a:prstGeom prst="rect">
            <a:avLst/>
          </a:prstGeom>
        </p:spPr>
        <p:txBody>
          <a:bodyPr anchorCtr="0" anchor="ctr" bIns="60925" lIns="121900" spcFirstLastPara="1" rIns="121900" wrap="square" tIns="60925">
            <a:normAutofit fontScale="90000"/>
          </a:bodyPr>
          <a:lstStyle/>
          <a:p>
            <a:pPr indent="0" lvl="0" marL="0" rtl="0" algn="l">
              <a:spcBef>
                <a:spcPts val="0"/>
              </a:spcBef>
              <a:spcAft>
                <a:spcPts val="0"/>
              </a:spcAft>
              <a:buNone/>
            </a:pPr>
            <a:r>
              <a:rPr lang="en-US"/>
              <a:t>Library Class </a:t>
            </a:r>
            <a:r>
              <a:rPr lang="en-US"/>
              <a:t>Design </a:t>
            </a:r>
            <a:endParaRPr/>
          </a:p>
        </p:txBody>
      </p:sp>
      <p:sp>
        <p:nvSpPr>
          <p:cNvPr id="143" name="Google Shape;143;g348a0853a3f_2_106"/>
          <p:cNvSpPr txBox="1"/>
          <p:nvPr>
            <p:ph idx="1" type="body"/>
          </p:nvPr>
        </p:nvSpPr>
        <p:spPr>
          <a:xfrm>
            <a:off x="348350" y="879725"/>
            <a:ext cx="9748200" cy="5625900"/>
          </a:xfrm>
          <a:prstGeom prst="rect">
            <a:avLst/>
          </a:prstGeom>
        </p:spPr>
        <p:txBody>
          <a:bodyPr anchorCtr="0" anchor="t" bIns="60925" lIns="121900" spcFirstLastPara="1" rIns="121900" wrap="square" tIns="60925">
            <a:noAutofit/>
          </a:bodyPr>
          <a:lstStyle/>
          <a:p>
            <a:pPr indent="0" lvl="0" marL="0" rtl="0" algn="l">
              <a:spcBef>
                <a:spcPts val="700"/>
              </a:spcBef>
              <a:spcAft>
                <a:spcPts val="0"/>
              </a:spcAft>
              <a:buSzPts val="852"/>
              <a:buNone/>
            </a:pPr>
            <a:r>
              <a:rPr lang="en-US"/>
              <a:t>Developer View</a:t>
            </a:r>
            <a:endParaRPr/>
          </a:p>
          <a:p>
            <a:pPr indent="0" lvl="0" marL="0" rtl="0" algn="l">
              <a:spcBef>
                <a:spcPts val="700"/>
              </a:spcBef>
              <a:spcAft>
                <a:spcPts val="0"/>
              </a:spcAft>
              <a:buSzPts val="852"/>
              <a:buNone/>
            </a:pPr>
            <a:r>
              <a:t/>
            </a:r>
            <a:endParaRPr/>
          </a:p>
          <a:p>
            <a:pPr indent="0" lvl="0" marL="0" rtl="0" algn="l">
              <a:spcBef>
                <a:spcPts val="700"/>
              </a:spcBef>
              <a:spcAft>
                <a:spcPts val="0"/>
              </a:spcAft>
              <a:buSzPts val="852"/>
              <a:buNone/>
            </a:pPr>
            <a:r>
              <a:rPr lang="en-US"/>
              <a:t>Library class with </a:t>
            </a:r>
            <a:endParaRPr/>
          </a:p>
          <a:p>
            <a:pPr indent="-342900" lvl="0" marL="457200" rtl="0" algn="l">
              <a:spcBef>
                <a:spcPts val="700"/>
              </a:spcBef>
              <a:spcAft>
                <a:spcPts val="0"/>
              </a:spcAft>
              <a:buSzPts val="1800"/>
              <a:buChar char="•"/>
            </a:pPr>
            <a:r>
              <a:rPr lang="en-US"/>
              <a:t>Library class with field Book[][] grid. </a:t>
            </a:r>
            <a:endParaRPr/>
          </a:p>
          <a:p>
            <a:pPr indent="-342900" lvl="0" marL="457200" rtl="0" algn="l">
              <a:spcBef>
                <a:spcPts val="700"/>
              </a:spcBef>
              <a:spcAft>
                <a:spcPts val="0"/>
              </a:spcAft>
              <a:buSzPts val="1800"/>
              <a:buChar char="•"/>
            </a:pPr>
            <a:r>
              <a:rPr lang="en-US"/>
              <a:t>Constructor takes rows and cols; </a:t>
            </a:r>
            <a:endParaRPr/>
          </a:p>
          <a:p>
            <a:pPr indent="-330200" lvl="1" marL="914400" rtl="0" algn="l">
              <a:spcBef>
                <a:spcPts val="600"/>
              </a:spcBef>
              <a:spcAft>
                <a:spcPts val="0"/>
              </a:spcAft>
              <a:buSzPts val="1600"/>
              <a:buChar char="–"/>
            </a:pPr>
            <a:r>
              <a:rPr lang="en-US"/>
              <a:t>defaults to 1×1 if invalid.</a:t>
            </a:r>
            <a:endParaRPr/>
          </a:p>
          <a:p>
            <a:pPr indent="-342900" lvl="0" marL="457200" rtl="0" algn="l">
              <a:spcBef>
                <a:spcPts val="700"/>
              </a:spcBef>
              <a:spcAft>
                <a:spcPts val="0"/>
              </a:spcAft>
              <a:buSzPts val="1800"/>
              <a:buChar char="•"/>
            </a:pPr>
            <a:r>
              <a:rPr lang="en-US"/>
              <a:t>Method addBook(Book) scans row-major order. </a:t>
            </a:r>
            <a:endParaRPr/>
          </a:p>
          <a:p>
            <a:pPr indent="-330200" lvl="1" marL="914400" rtl="0" algn="l">
              <a:spcBef>
                <a:spcPts val="600"/>
              </a:spcBef>
              <a:spcAft>
                <a:spcPts val="0"/>
              </a:spcAft>
              <a:buSzPts val="1600"/>
              <a:buChar char="–"/>
            </a:pPr>
            <a:r>
              <a:rPr lang="en-US"/>
              <a:t>On success prints confirmation, returns true. </a:t>
            </a:r>
            <a:endParaRPr/>
          </a:p>
          <a:p>
            <a:pPr indent="-330200" lvl="1" marL="914400" rtl="0" algn="l">
              <a:spcBef>
                <a:spcPts val="600"/>
              </a:spcBef>
              <a:spcAft>
                <a:spcPts val="0"/>
              </a:spcAft>
              <a:buSzPts val="1600"/>
              <a:buChar char="–"/>
            </a:pPr>
            <a:r>
              <a:rPr lang="en-US"/>
              <a:t>If full, prints message and returns false.</a:t>
            </a:r>
            <a:endParaRPr/>
          </a:p>
          <a:p>
            <a:pPr indent="-342900" lvl="0" marL="457200" rtl="0" algn="l">
              <a:spcBef>
                <a:spcPts val="700"/>
              </a:spcBef>
              <a:spcAft>
                <a:spcPts val="0"/>
              </a:spcAft>
              <a:buSzPts val="1800"/>
              <a:buChar char="•"/>
            </a:pPr>
            <a:r>
              <a:rPr lang="en-US"/>
              <a:t>Method printAll() loops through Book[][]. </a:t>
            </a:r>
            <a:endParaRPr/>
          </a:p>
          <a:p>
            <a:pPr indent="-330200" lvl="1" marL="914400" rtl="0" algn="l">
              <a:spcBef>
                <a:spcPts val="600"/>
              </a:spcBef>
              <a:spcAft>
                <a:spcPts val="0"/>
              </a:spcAft>
              <a:buSzPts val="1600"/>
              <a:buChar char="–"/>
            </a:pPr>
            <a:r>
              <a:rPr lang="en-US"/>
              <a:t>Prints formatted table of non-null entries.</a:t>
            </a:r>
            <a:endParaRPr/>
          </a:p>
          <a:p>
            <a:pPr indent="-342900" lvl="0" marL="457200" rtl="0" algn="l">
              <a:spcBef>
                <a:spcPts val="700"/>
              </a:spcBef>
              <a:spcAft>
                <a:spcPts val="0"/>
              </a:spcAft>
              <a:buSzPts val="1800"/>
              <a:buChar char="•"/>
            </a:pPr>
            <a:r>
              <a:rPr lang="en-US"/>
              <a:t>Method printOldest</a:t>
            </a:r>
            <a:endParaRPr/>
          </a:p>
          <a:p>
            <a:pPr indent="-330200" lvl="1" marL="914400" rtl="0" algn="l">
              <a:spcBef>
                <a:spcPts val="600"/>
              </a:spcBef>
              <a:spcAft>
                <a:spcPts val="0"/>
              </a:spcAft>
              <a:buSzPts val="1600"/>
              <a:buChar char="–"/>
            </a:pPr>
            <a:r>
              <a:rPr lang="en-US"/>
              <a:t>Prints oldest book(s). If no books, prints "Library is empty." and returns.</a:t>
            </a:r>
            <a:endParaRPr/>
          </a:p>
          <a:p>
            <a:pPr indent="-342900" lvl="0" marL="457200" rtl="0" algn="l">
              <a:spcBef>
                <a:spcPts val="700"/>
              </a:spcBef>
              <a:spcAft>
                <a:spcPts val="0"/>
              </a:spcAft>
              <a:buSzPts val="1800"/>
              <a:buChar char="•"/>
            </a:pPr>
            <a:r>
              <a:rPr lang="en-US"/>
              <a:t>Private Helper </a:t>
            </a:r>
            <a:r>
              <a:rPr lang="en-US"/>
              <a:t>Method countPerShelf() return the number of books on each shelf</a:t>
            </a:r>
            <a:endParaRPr/>
          </a:p>
          <a:p>
            <a:pPr indent="0" lvl="0" marL="0" rtl="0" algn="l">
              <a:spcBef>
                <a:spcPts val="700"/>
              </a:spcBef>
              <a:spcAft>
                <a:spcPts val="0"/>
              </a:spcAft>
              <a:buSzPts val="852"/>
              <a:buNone/>
            </a:pPr>
            <a:r>
              <a:t/>
            </a:r>
            <a:endParaRPr/>
          </a:p>
          <a:p>
            <a:pPr indent="0" lvl="0" marL="0" rtl="0" algn="l">
              <a:spcBef>
                <a:spcPts val="700"/>
              </a:spcBef>
              <a:spcAft>
                <a:spcPts val="0"/>
              </a:spcAft>
              <a:buSzPts val="852"/>
              <a:buNone/>
            </a:pPr>
            <a:r>
              <a:t/>
            </a:r>
            <a:endParaRPr/>
          </a:p>
          <a:p>
            <a:pPr indent="0" lvl="0" marL="0" rtl="0" algn="l">
              <a:spcBef>
                <a:spcPts val="700"/>
              </a:spcBef>
              <a:spcAft>
                <a:spcPts val="0"/>
              </a:spcAft>
              <a:buSzPts val="852"/>
              <a:buNone/>
            </a:pPr>
            <a:r>
              <a:t/>
            </a:r>
            <a:endParaRPr/>
          </a:p>
          <a:p>
            <a:pPr indent="0" lvl="0" marL="0" rtl="0" algn="l">
              <a:spcBef>
                <a:spcPts val="700"/>
              </a:spcBef>
              <a:spcAft>
                <a:spcPts val="0"/>
              </a:spcAft>
              <a:buSzPts val="852"/>
              <a:buNone/>
            </a:pPr>
            <a:r>
              <a:t/>
            </a:r>
            <a:endParaRPr/>
          </a:p>
          <a:p>
            <a:pPr indent="0" lvl="0" marL="0" rtl="0" algn="l">
              <a:spcBef>
                <a:spcPts val="700"/>
              </a:spcBef>
              <a:spcAft>
                <a:spcPts val="0"/>
              </a:spcAft>
              <a:buSzPts val="852"/>
              <a:buNone/>
            </a:pPr>
            <a:r>
              <a:t/>
            </a:r>
            <a:endParaRPr/>
          </a:p>
          <a:p>
            <a:pPr indent="0" lvl="0" marL="0" rtl="0" algn="l">
              <a:spcBef>
                <a:spcPts val="700"/>
              </a:spcBef>
              <a:spcAft>
                <a:spcPts val="0"/>
              </a:spcAft>
              <a:buClr>
                <a:schemeClr val="dk1"/>
              </a:buClr>
              <a:buSzPts val="852"/>
              <a:buFont typeface="Arial"/>
              <a:buNone/>
            </a:pPr>
            <a:r>
              <a:t/>
            </a:r>
            <a:endParaRPr/>
          </a:p>
          <a:p>
            <a:pPr indent="0" lvl="0" marL="0" rtl="0" algn="l">
              <a:spcBef>
                <a:spcPts val="700"/>
              </a:spcBef>
              <a:spcAft>
                <a:spcPts val="0"/>
              </a:spcAft>
              <a:buSzPts val="852"/>
              <a:buNone/>
            </a:pPr>
            <a:r>
              <a:t/>
            </a:r>
            <a:endParaRPr/>
          </a:p>
        </p:txBody>
      </p:sp>
      <p:graphicFrame>
        <p:nvGraphicFramePr>
          <p:cNvPr id="144" name="Google Shape;144;g348a0853a3f_2_106"/>
          <p:cNvGraphicFramePr/>
          <p:nvPr/>
        </p:nvGraphicFramePr>
        <p:xfrm>
          <a:off x="6578650" y="176650"/>
          <a:ext cx="3000000" cy="3000000"/>
        </p:xfrm>
        <a:graphic>
          <a:graphicData uri="http://schemas.openxmlformats.org/drawingml/2006/table">
            <a:tbl>
              <a:tblPr>
                <a:noFill/>
                <a:tableStyleId>{03670A3C-C462-459C-B460-0C933DC7054E}</a:tableStyleId>
              </a:tblPr>
              <a:tblGrid>
                <a:gridCol w="4758825"/>
              </a:tblGrid>
              <a:tr h="272425">
                <a:tc>
                  <a:txBody>
                    <a:bodyPr/>
                    <a:lstStyle/>
                    <a:p>
                      <a:pPr indent="0" lvl="0" marL="0" marR="0" rtl="0" algn="l">
                        <a:lnSpc>
                          <a:spcPct val="100000"/>
                        </a:lnSpc>
                        <a:spcBef>
                          <a:spcPts val="0"/>
                        </a:spcBef>
                        <a:spcAft>
                          <a:spcPts val="0"/>
                        </a:spcAft>
                        <a:buClr>
                          <a:srgbClr val="000000"/>
                        </a:buClr>
                        <a:buSzPts val="1600"/>
                        <a:buFont typeface="Arial"/>
                        <a:buNone/>
                      </a:pPr>
                      <a:r>
                        <a:rPr lang="en-US" sz="1500">
                          <a:latin typeface="Lexend"/>
                          <a:ea typeface="Lexend"/>
                          <a:cs typeface="Lexend"/>
                          <a:sym typeface="Lexend"/>
                        </a:rPr>
                        <a:t>Library </a:t>
                      </a:r>
                      <a:r>
                        <a:rPr lang="en-US" sz="1500">
                          <a:latin typeface="Lexend"/>
                          <a:ea typeface="Lexend"/>
                          <a:cs typeface="Lexend"/>
                          <a:sym typeface="Lexend"/>
                        </a:rPr>
                        <a:t>(Follows encapsulation)</a:t>
                      </a:r>
                      <a:endParaRPr sz="1500" u="none" cap="none" strike="noStrike">
                        <a:latin typeface="Lexend"/>
                        <a:ea typeface="Lexend"/>
                        <a:cs typeface="Lexend"/>
                        <a:sym typeface="Lexend"/>
                      </a:endParaRPr>
                    </a:p>
                  </a:txBody>
                  <a:tcPr marT="121900" marB="121900" marR="121900" marL="121900">
                    <a:solidFill>
                      <a:schemeClr val="lt1"/>
                    </a:solidFill>
                  </a:tcPr>
                </a:tc>
              </a:tr>
              <a:tr h="864125">
                <a:tc>
                  <a:txBody>
                    <a:bodyPr/>
                    <a:lstStyle/>
                    <a:p>
                      <a:pPr indent="0" lvl="0" marL="0" rtl="0" algn="l">
                        <a:spcBef>
                          <a:spcPts val="0"/>
                        </a:spcBef>
                        <a:spcAft>
                          <a:spcPts val="0"/>
                        </a:spcAft>
                        <a:buClr>
                          <a:schemeClr val="dk1"/>
                        </a:buClr>
                        <a:buSzPts val="1100"/>
                        <a:buFont typeface="Arial"/>
                        <a:buNone/>
                      </a:pPr>
                      <a:r>
                        <a:rPr lang="en-US" sz="1500">
                          <a:latin typeface="Lexend"/>
                          <a:ea typeface="Lexend"/>
                          <a:cs typeface="Lexend"/>
                          <a:sym typeface="Lexend"/>
                        </a:rPr>
                        <a:t>- name: String </a:t>
                      </a:r>
                      <a:endParaRPr sz="15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500">
                          <a:latin typeface="Lexend"/>
                          <a:ea typeface="Lexend"/>
                          <a:cs typeface="Lexend"/>
                          <a:sym typeface="Lexend"/>
                        </a:rPr>
                        <a:t>- bookShelf: Book[][] </a:t>
                      </a:r>
                      <a:endParaRPr sz="15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500">
                          <a:solidFill>
                            <a:schemeClr val="dk1"/>
                          </a:solidFill>
                          <a:latin typeface="Lexend"/>
                          <a:ea typeface="Lexend"/>
                          <a:cs typeface="Lexend"/>
                          <a:sym typeface="Lexend"/>
                        </a:rPr>
                        <a:t>- numberOfShelves: int</a:t>
                      </a:r>
                      <a:endParaRPr sz="1500">
                        <a:solidFill>
                          <a:schemeClr val="dk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500">
                          <a:solidFill>
                            <a:schemeClr val="dk1"/>
                          </a:solidFill>
                          <a:latin typeface="Lexend"/>
                          <a:ea typeface="Lexend"/>
                          <a:cs typeface="Lexend"/>
                          <a:sym typeface="Lexend"/>
                        </a:rPr>
                        <a:t>- shelfCapacity: int</a:t>
                      </a:r>
                      <a:endParaRPr sz="15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500">
                          <a:latin typeface="Lexend"/>
                          <a:ea typeface="Lexend"/>
                          <a:cs typeface="Lexend"/>
                          <a:sym typeface="Lexend"/>
                        </a:rPr>
                        <a:t>- currentShelf: int</a:t>
                      </a:r>
                      <a:endParaRPr sz="15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500">
                          <a:solidFill>
                            <a:schemeClr val="dk1"/>
                          </a:solidFill>
                          <a:latin typeface="Lexend"/>
                          <a:ea typeface="Lexend"/>
                          <a:cs typeface="Lexend"/>
                          <a:sym typeface="Lexend"/>
                        </a:rPr>
                        <a:t>- currentSlot: int</a:t>
                      </a:r>
                      <a:endParaRPr sz="1500">
                        <a:solidFill>
                          <a:schemeClr val="dk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500">
                          <a:solidFill>
                            <a:schemeClr val="dk1"/>
                          </a:solidFill>
                          <a:latin typeface="Lexend"/>
                          <a:ea typeface="Lexend"/>
                          <a:cs typeface="Lexend"/>
                          <a:sym typeface="Lexend"/>
                        </a:rPr>
                        <a:t>- isFull: boolean</a:t>
                      </a:r>
                      <a:endParaRPr sz="1500">
                        <a:solidFill>
                          <a:schemeClr val="dk1"/>
                        </a:solidFill>
                        <a:latin typeface="Lexend"/>
                        <a:ea typeface="Lexend"/>
                        <a:cs typeface="Lexend"/>
                        <a:sym typeface="Lexend"/>
                      </a:endParaRPr>
                    </a:p>
                  </a:txBody>
                  <a:tcPr marT="121900" marB="121900" marR="121900" marL="121900">
                    <a:solidFill>
                      <a:schemeClr val="lt1"/>
                    </a:solidFill>
                  </a:tcPr>
                </a:tc>
              </a:tr>
              <a:tr h="640100">
                <a:tc>
                  <a:txBody>
                    <a:bodyPr/>
                    <a:lstStyle/>
                    <a:p>
                      <a:pPr indent="0" lvl="0" marL="0" rtl="0" algn="l">
                        <a:spcBef>
                          <a:spcPts val="0"/>
                        </a:spcBef>
                        <a:spcAft>
                          <a:spcPts val="0"/>
                        </a:spcAft>
                        <a:buClr>
                          <a:schemeClr val="dk1"/>
                        </a:buClr>
                        <a:buSzPts val="1100"/>
                        <a:buFont typeface="Arial"/>
                        <a:buNone/>
                      </a:pPr>
                      <a:r>
                        <a:rPr lang="en-US">
                          <a:latin typeface="Lexend"/>
                          <a:ea typeface="Lexend"/>
                          <a:cs typeface="Lexend"/>
                          <a:sym typeface="Lexend"/>
                        </a:rPr>
                        <a:t>+ Library(name:title, </a:t>
                      </a:r>
                      <a:r>
                        <a:rPr lang="en-US">
                          <a:latin typeface="Lexend"/>
                          <a:ea typeface="Lexend"/>
                          <a:cs typeface="Lexend"/>
                          <a:sym typeface="Lexend"/>
                        </a:rPr>
                        <a:t>shelves</a:t>
                      </a:r>
                      <a:r>
                        <a:rPr lang="en-US">
                          <a:latin typeface="Lexend"/>
                          <a:ea typeface="Lexend"/>
                          <a:cs typeface="Lexend"/>
                          <a:sym typeface="Lexend"/>
                        </a:rPr>
                        <a:t>:int, shelfCapacity:int) </a:t>
                      </a:r>
                      <a:endParaRPr>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a:latin typeface="Lexend"/>
                          <a:ea typeface="Lexend"/>
                          <a:cs typeface="Lexend"/>
                          <a:sym typeface="Lexend"/>
                        </a:rPr>
                        <a:t>+ getName(): String          </a:t>
                      </a:r>
                      <a:endParaRPr>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a:latin typeface="Lexend"/>
                          <a:ea typeface="Lexend"/>
                          <a:cs typeface="Lexend"/>
                          <a:sym typeface="Lexend"/>
                        </a:rPr>
                        <a:t>+ addBook(book:Book): boolean            </a:t>
                      </a:r>
                      <a:endParaRPr>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a:latin typeface="Lexend"/>
                          <a:ea typeface="Lexend"/>
                          <a:cs typeface="Lexend"/>
                          <a:sym typeface="Lexend"/>
                        </a:rPr>
                        <a:t>+ printAllBooks(): void                  </a:t>
                      </a:r>
                      <a:endParaRPr>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a:latin typeface="Lexend"/>
                          <a:ea typeface="Lexend"/>
                          <a:cs typeface="Lexend"/>
                          <a:sym typeface="Lexend"/>
                        </a:rPr>
                        <a:t>+ printOldest(): </a:t>
                      </a:r>
                      <a:r>
                        <a:rPr lang="en-US">
                          <a:latin typeface="Lexend"/>
                          <a:ea typeface="Lexend"/>
                          <a:cs typeface="Lexend"/>
                          <a:sym typeface="Lexend"/>
                        </a:rPr>
                        <a:t>void</a:t>
                      </a:r>
                      <a:r>
                        <a:rPr lang="en-US">
                          <a:latin typeface="Lexend"/>
                          <a:ea typeface="Lexend"/>
                          <a:cs typeface="Lexend"/>
                          <a:sym typeface="Lexend"/>
                        </a:rPr>
                        <a:t>   </a:t>
                      </a:r>
                      <a:endParaRPr>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a:latin typeface="Lexend"/>
                          <a:ea typeface="Lexend"/>
                          <a:cs typeface="Lexend"/>
                          <a:sym typeface="Lexend"/>
                        </a:rPr>
                        <a:t>+ countPerShelf(): int  </a:t>
                      </a:r>
                      <a:endParaRPr>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a:latin typeface="Lexend"/>
                          <a:ea typeface="Lexend"/>
                          <a:cs typeface="Lexend"/>
                          <a:sym typeface="Lexend"/>
                        </a:rPr>
                        <a:t>- countBooks()</a:t>
                      </a:r>
                      <a:r>
                        <a:rPr lang="en-US">
                          <a:latin typeface="Lexend"/>
                          <a:ea typeface="Lexend"/>
                          <a:cs typeface="Lexend"/>
                          <a:sym typeface="Lexend"/>
                        </a:rPr>
                        <a:t> : int  </a:t>
                      </a:r>
                      <a:r>
                        <a:rPr lang="en-US" sz="1500">
                          <a:latin typeface="Lexend"/>
                          <a:ea typeface="Lexend"/>
                          <a:cs typeface="Lexend"/>
                          <a:sym typeface="Lexend"/>
                        </a:rPr>
                        <a:t>      </a:t>
                      </a:r>
                      <a:endParaRPr sz="1500">
                        <a:latin typeface="Lexend"/>
                        <a:ea typeface="Lexend"/>
                        <a:cs typeface="Lexend"/>
                        <a:sym typeface="Lexend"/>
                      </a:endParaRPr>
                    </a:p>
                  </a:txBody>
                  <a:tcPr marT="121900" marB="121900" marR="121900" marL="121900">
                    <a:solidFill>
                      <a:schemeClr val="lt1"/>
                    </a:solidFill>
                  </a:tcPr>
                </a:tc>
              </a:tr>
            </a:tbl>
          </a:graphicData>
        </a:graphic>
      </p:graphicFrame>
      <p:sp>
        <p:nvSpPr>
          <p:cNvPr id="145" name="Google Shape;145;g348a0853a3f_2_106"/>
          <p:cNvSpPr/>
          <p:nvPr/>
        </p:nvSpPr>
        <p:spPr>
          <a:xfrm>
            <a:off x="8860975" y="3521525"/>
            <a:ext cx="3200400" cy="1044900"/>
          </a:xfrm>
          <a:prstGeom prst="wedgeEllipseCallout">
            <a:avLst>
              <a:gd fmla="val -10204" name="adj1"/>
              <a:gd fmla="val -98445" name="adj2"/>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Lexend"/>
                <a:ea typeface="Lexend"/>
                <a:cs typeface="Lexend"/>
                <a:sym typeface="Lexend"/>
              </a:rPr>
              <a:t>How will you implement constructor?</a:t>
            </a:r>
            <a:endParaRPr>
              <a:latin typeface="Lexend"/>
              <a:ea typeface="Lexend"/>
              <a:cs typeface="Lexend"/>
              <a:sym typeface="Lexe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3855f7ea376_0_393"/>
          <p:cNvSpPr txBox="1"/>
          <p:nvPr>
            <p:ph type="title"/>
          </p:nvPr>
        </p:nvSpPr>
        <p:spPr>
          <a:xfrm>
            <a:off x="609600" y="274625"/>
            <a:ext cx="4131000" cy="634200"/>
          </a:xfrm>
          <a:prstGeom prst="rect">
            <a:avLst/>
          </a:prstGeom>
        </p:spPr>
        <p:txBody>
          <a:bodyPr anchorCtr="0" anchor="ctr" bIns="60925" lIns="121900" spcFirstLastPara="1" rIns="121900" wrap="square" tIns="60925">
            <a:normAutofit/>
          </a:bodyPr>
          <a:lstStyle/>
          <a:p>
            <a:pPr indent="0" lvl="0" marL="0" rtl="0" algn="l">
              <a:spcBef>
                <a:spcPts val="0"/>
              </a:spcBef>
              <a:spcAft>
                <a:spcPts val="0"/>
              </a:spcAft>
              <a:buNone/>
            </a:pPr>
            <a:r>
              <a:rPr lang="en-US"/>
              <a:t>Constructor</a:t>
            </a:r>
            <a:endParaRPr/>
          </a:p>
        </p:txBody>
      </p:sp>
      <p:sp>
        <p:nvSpPr>
          <p:cNvPr id="151" name="Google Shape;151;g3855f7ea376_0_393"/>
          <p:cNvSpPr txBox="1"/>
          <p:nvPr>
            <p:ph idx="1" type="body"/>
          </p:nvPr>
        </p:nvSpPr>
        <p:spPr>
          <a:xfrm>
            <a:off x="429975" y="1315925"/>
            <a:ext cx="3395100" cy="4526100"/>
          </a:xfrm>
          <a:prstGeom prst="rect">
            <a:avLst/>
          </a:prstGeom>
        </p:spPr>
        <p:txBody>
          <a:bodyPr anchorCtr="0" anchor="t" bIns="60925" lIns="121900" spcFirstLastPara="1" rIns="121900" wrap="square" tIns="60925">
            <a:normAutofit/>
          </a:bodyPr>
          <a:lstStyle/>
          <a:p>
            <a:pPr indent="0" lvl="0" marL="0" rtl="0" algn="l">
              <a:spcBef>
                <a:spcPts val="700"/>
              </a:spcBef>
              <a:spcAft>
                <a:spcPts val="0"/>
              </a:spcAft>
              <a:buNone/>
            </a:pPr>
            <a:r>
              <a:rPr lang="en-US"/>
              <a:t>Notice the constructor is checking for invalid data</a:t>
            </a:r>
            <a:endParaRPr/>
          </a:p>
          <a:p>
            <a:pPr indent="0" lvl="0" marL="0" rtl="0" algn="l">
              <a:spcBef>
                <a:spcPts val="700"/>
              </a:spcBef>
              <a:spcAft>
                <a:spcPts val="0"/>
              </a:spcAft>
              <a:buNone/>
            </a:pPr>
            <a:r>
              <a:t/>
            </a:r>
            <a:endParaRPr/>
          </a:p>
          <a:p>
            <a:pPr indent="0" lvl="0" marL="0" rtl="0" algn="l">
              <a:spcBef>
                <a:spcPts val="700"/>
              </a:spcBef>
              <a:spcAft>
                <a:spcPts val="0"/>
              </a:spcAft>
              <a:buNone/>
            </a:pPr>
            <a:r>
              <a:rPr lang="en-US"/>
              <a:t>If invalid data sets array default to [1][1]</a:t>
            </a:r>
            <a:endParaRPr/>
          </a:p>
        </p:txBody>
      </p:sp>
      <p:sp>
        <p:nvSpPr>
          <p:cNvPr id="152" name="Google Shape;152;g3855f7ea376_0_393"/>
          <p:cNvSpPr txBox="1"/>
          <p:nvPr>
            <p:ph idx="2" type="body"/>
          </p:nvPr>
        </p:nvSpPr>
        <p:spPr>
          <a:xfrm>
            <a:off x="4102550" y="124650"/>
            <a:ext cx="7865700" cy="6608700"/>
          </a:xfrm>
          <a:prstGeom prst="rect">
            <a:avLst/>
          </a:prstGeom>
          <a:solidFill>
            <a:schemeClr val="lt1"/>
          </a:solidFill>
        </p:spPr>
        <p:txBody>
          <a:bodyPr anchorCtr="0" anchor="t" bIns="60925" lIns="121900" spcFirstLastPara="1" rIns="121900" wrap="square" tIns="60925">
            <a:noAutofit/>
          </a:bodyPr>
          <a:lstStyle/>
          <a:p>
            <a:pPr indent="0" lvl="0" marL="25400" rtl="0" algn="l">
              <a:lnSpc>
                <a:spcPct val="115000"/>
              </a:lnSpc>
              <a:spcBef>
                <a:spcPts val="0"/>
              </a:spcBef>
              <a:spcAft>
                <a:spcPts val="0"/>
              </a:spcAft>
              <a:buNone/>
            </a:pPr>
            <a:r>
              <a:rPr b="1" lang="en-US" sz="1700">
                <a:solidFill>
                  <a:srgbClr val="7F0055"/>
                </a:solidFill>
                <a:highlight>
                  <a:srgbClr val="FFFFFF"/>
                </a:highlight>
                <a:latin typeface="Calibri"/>
                <a:ea typeface="Calibri"/>
                <a:cs typeface="Calibri"/>
                <a:sym typeface="Calibri"/>
              </a:rPr>
              <a:t>public</a:t>
            </a:r>
            <a:r>
              <a:rPr lang="en-US" sz="1700">
                <a:solidFill>
                  <a:schemeClr val="dk1"/>
                </a:solidFill>
                <a:highlight>
                  <a:srgbClr val="FFFFFF"/>
                </a:highlight>
                <a:latin typeface="Calibri"/>
                <a:ea typeface="Calibri"/>
                <a:cs typeface="Calibri"/>
                <a:sym typeface="Calibri"/>
              </a:rPr>
              <a:t> Library(String </a:t>
            </a:r>
            <a:r>
              <a:rPr lang="en-US" sz="1700">
                <a:solidFill>
                  <a:srgbClr val="6A3E3E"/>
                </a:solidFill>
                <a:highlight>
                  <a:srgbClr val="FFFFFF"/>
                </a:highlight>
                <a:latin typeface="Calibri"/>
                <a:ea typeface="Calibri"/>
                <a:cs typeface="Calibri"/>
                <a:sym typeface="Calibri"/>
              </a:rPr>
              <a:t>name</a:t>
            </a:r>
            <a:r>
              <a:rPr lang="en-US" sz="1700">
                <a:solidFill>
                  <a:schemeClr val="dk1"/>
                </a:solidFill>
                <a:highlight>
                  <a:srgbClr val="FFFFFF"/>
                </a:highlight>
                <a:latin typeface="Calibri"/>
                <a:ea typeface="Calibri"/>
                <a:cs typeface="Calibri"/>
                <a:sym typeface="Calibri"/>
              </a:rPr>
              <a:t>, </a:t>
            </a:r>
            <a:r>
              <a:rPr b="1" lang="en-US" sz="1700">
                <a:solidFill>
                  <a:srgbClr val="7F0055"/>
                </a:solidFill>
                <a:highlight>
                  <a:srgbClr val="FFFFFF"/>
                </a:highlight>
                <a:latin typeface="Calibri"/>
                <a:ea typeface="Calibri"/>
                <a:cs typeface="Calibri"/>
                <a:sym typeface="Calibri"/>
              </a:rPr>
              <a:t>int</a:t>
            </a:r>
            <a:r>
              <a:rPr lang="en-US" sz="1700">
                <a:solidFill>
                  <a:schemeClr val="dk1"/>
                </a:solidFill>
                <a:highlight>
                  <a:srgbClr val="FFFFFF"/>
                </a:highlight>
                <a:latin typeface="Calibri"/>
                <a:ea typeface="Calibri"/>
                <a:cs typeface="Calibri"/>
                <a:sym typeface="Calibri"/>
              </a:rPr>
              <a:t> </a:t>
            </a:r>
            <a:r>
              <a:rPr lang="en-US" sz="1700">
                <a:solidFill>
                  <a:srgbClr val="6A3E3E"/>
                </a:solidFill>
                <a:highlight>
                  <a:srgbClr val="FFFFFF"/>
                </a:highlight>
                <a:latin typeface="Calibri"/>
                <a:ea typeface="Calibri"/>
                <a:cs typeface="Calibri"/>
                <a:sym typeface="Calibri"/>
              </a:rPr>
              <a:t>shelves</a:t>
            </a:r>
            <a:r>
              <a:rPr lang="en-US" sz="1700">
                <a:solidFill>
                  <a:schemeClr val="dk1"/>
                </a:solidFill>
                <a:highlight>
                  <a:srgbClr val="FFFFFF"/>
                </a:highlight>
                <a:latin typeface="Calibri"/>
                <a:ea typeface="Calibri"/>
                <a:cs typeface="Calibri"/>
                <a:sym typeface="Calibri"/>
              </a:rPr>
              <a:t>, </a:t>
            </a:r>
            <a:r>
              <a:rPr b="1" lang="en-US" sz="1700">
                <a:solidFill>
                  <a:srgbClr val="7F0055"/>
                </a:solidFill>
                <a:highlight>
                  <a:srgbClr val="FFFFFF"/>
                </a:highlight>
                <a:latin typeface="Calibri"/>
                <a:ea typeface="Calibri"/>
                <a:cs typeface="Calibri"/>
                <a:sym typeface="Calibri"/>
              </a:rPr>
              <a:t>int</a:t>
            </a:r>
            <a:r>
              <a:rPr lang="en-US" sz="1700">
                <a:solidFill>
                  <a:schemeClr val="dk1"/>
                </a:solidFill>
                <a:highlight>
                  <a:srgbClr val="FFFFFF"/>
                </a:highlight>
                <a:latin typeface="Calibri"/>
                <a:ea typeface="Calibri"/>
                <a:cs typeface="Calibri"/>
                <a:sym typeface="Calibri"/>
              </a:rPr>
              <a:t> </a:t>
            </a:r>
            <a:r>
              <a:rPr lang="en-US" sz="1700">
                <a:solidFill>
                  <a:srgbClr val="6A3E3E"/>
                </a:solidFill>
                <a:highlight>
                  <a:srgbClr val="FFFFFF"/>
                </a:highlight>
                <a:latin typeface="Calibri"/>
                <a:ea typeface="Calibri"/>
                <a:cs typeface="Calibri"/>
                <a:sym typeface="Calibri"/>
              </a:rPr>
              <a:t>shelfCapacity</a:t>
            </a:r>
            <a:r>
              <a:rPr lang="en-US" sz="1700">
                <a:solidFill>
                  <a:schemeClr val="dk1"/>
                </a:solidFill>
                <a:highlight>
                  <a:srgbClr val="FFFFFF"/>
                </a:highlight>
                <a:latin typeface="Calibri"/>
                <a:ea typeface="Calibri"/>
                <a:cs typeface="Calibri"/>
                <a:sym typeface="Calibri"/>
              </a:rPr>
              <a:t>)</a:t>
            </a:r>
            <a:endParaRPr sz="17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a:t>
            </a:r>
            <a:endParaRPr sz="1700">
              <a:solidFill>
                <a:srgbClr val="3F7F5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	</a:t>
            </a:r>
            <a:r>
              <a:rPr b="1" lang="en-US" sz="1700">
                <a:solidFill>
                  <a:srgbClr val="7F0055"/>
                </a:solidFill>
                <a:highlight>
                  <a:srgbClr val="FFFFFF"/>
                </a:highlight>
                <a:latin typeface="Calibri"/>
                <a:ea typeface="Calibri"/>
                <a:cs typeface="Calibri"/>
                <a:sym typeface="Calibri"/>
              </a:rPr>
              <a:t>if</a:t>
            </a:r>
            <a:r>
              <a:rPr lang="en-US" sz="1700">
                <a:solidFill>
                  <a:schemeClr val="dk1"/>
                </a:solidFill>
                <a:highlight>
                  <a:srgbClr val="FFFFFF"/>
                </a:highlight>
                <a:latin typeface="Calibri"/>
                <a:ea typeface="Calibri"/>
                <a:cs typeface="Calibri"/>
                <a:sym typeface="Calibri"/>
              </a:rPr>
              <a:t> (</a:t>
            </a:r>
            <a:r>
              <a:rPr lang="en-US" sz="1700">
                <a:solidFill>
                  <a:srgbClr val="6A3E3E"/>
                </a:solidFill>
                <a:highlight>
                  <a:srgbClr val="FFFFFF"/>
                </a:highlight>
                <a:latin typeface="Calibri"/>
                <a:ea typeface="Calibri"/>
                <a:cs typeface="Calibri"/>
                <a:sym typeface="Calibri"/>
              </a:rPr>
              <a:t>name</a:t>
            </a:r>
            <a:r>
              <a:rPr lang="en-US" sz="1700">
                <a:solidFill>
                  <a:schemeClr val="dk1"/>
                </a:solidFill>
                <a:highlight>
                  <a:srgbClr val="FFFFFF"/>
                </a:highlight>
                <a:latin typeface="Calibri"/>
                <a:ea typeface="Calibri"/>
                <a:cs typeface="Calibri"/>
                <a:sym typeface="Calibri"/>
              </a:rPr>
              <a:t> == </a:t>
            </a:r>
            <a:r>
              <a:rPr b="1" lang="en-US" sz="1700">
                <a:solidFill>
                  <a:srgbClr val="7F0055"/>
                </a:solidFill>
                <a:highlight>
                  <a:srgbClr val="FFFFFF"/>
                </a:highlight>
                <a:latin typeface="Calibri"/>
                <a:ea typeface="Calibri"/>
                <a:cs typeface="Calibri"/>
                <a:sym typeface="Calibri"/>
              </a:rPr>
              <a:t>null</a:t>
            </a:r>
            <a:r>
              <a:rPr lang="en-US" sz="1700">
                <a:solidFill>
                  <a:schemeClr val="dk1"/>
                </a:solidFill>
                <a:highlight>
                  <a:srgbClr val="FFFFFF"/>
                </a:highlight>
                <a:latin typeface="Calibri"/>
                <a:ea typeface="Calibri"/>
                <a:cs typeface="Calibri"/>
                <a:sym typeface="Calibri"/>
              </a:rPr>
              <a:t> || </a:t>
            </a:r>
            <a:r>
              <a:rPr lang="en-US" sz="1700">
                <a:solidFill>
                  <a:srgbClr val="6A3E3E"/>
                </a:solidFill>
                <a:highlight>
                  <a:srgbClr val="FFFFFF"/>
                </a:highlight>
                <a:latin typeface="Calibri"/>
                <a:ea typeface="Calibri"/>
                <a:cs typeface="Calibri"/>
                <a:sym typeface="Calibri"/>
              </a:rPr>
              <a:t>name</a:t>
            </a:r>
            <a:r>
              <a:rPr lang="en-US" sz="1700">
                <a:solidFill>
                  <a:schemeClr val="dk1"/>
                </a:solidFill>
                <a:highlight>
                  <a:srgbClr val="FFFFFF"/>
                </a:highlight>
                <a:latin typeface="Calibri"/>
                <a:ea typeface="Calibri"/>
                <a:cs typeface="Calibri"/>
                <a:sym typeface="Calibri"/>
              </a:rPr>
              <a:t>.isEmpty()){</a:t>
            </a:r>
            <a:endParaRPr sz="17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		</a:t>
            </a:r>
            <a:r>
              <a:rPr b="1" lang="en-US" sz="1700">
                <a:solidFill>
                  <a:srgbClr val="7F0055"/>
                </a:solidFill>
                <a:highlight>
                  <a:srgbClr val="FFFFFF"/>
                </a:highlight>
                <a:latin typeface="Calibri"/>
                <a:ea typeface="Calibri"/>
                <a:cs typeface="Calibri"/>
                <a:sym typeface="Calibri"/>
              </a:rPr>
              <a:t>this</a:t>
            </a:r>
            <a:r>
              <a:rPr lang="en-US" sz="1700">
                <a:solidFill>
                  <a:schemeClr val="dk1"/>
                </a:solidFill>
                <a:highlight>
                  <a:srgbClr val="FFFFFF"/>
                </a:highlight>
                <a:latin typeface="Calibri"/>
                <a:ea typeface="Calibri"/>
                <a:cs typeface="Calibri"/>
                <a:sym typeface="Calibri"/>
              </a:rPr>
              <a:t>.</a:t>
            </a:r>
            <a:r>
              <a:rPr lang="en-US" sz="1700">
                <a:solidFill>
                  <a:srgbClr val="0000C0"/>
                </a:solidFill>
                <a:highlight>
                  <a:srgbClr val="FFFFFF"/>
                </a:highlight>
                <a:latin typeface="Calibri"/>
                <a:ea typeface="Calibri"/>
                <a:cs typeface="Calibri"/>
                <a:sym typeface="Calibri"/>
              </a:rPr>
              <a:t>name</a:t>
            </a:r>
            <a:r>
              <a:rPr lang="en-US" sz="1700">
                <a:solidFill>
                  <a:schemeClr val="dk1"/>
                </a:solidFill>
                <a:highlight>
                  <a:srgbClr val="FFFFFF"/>
                </a:highlight>
                <a:latin typeface="Calibri"/>
                <a:ea typeface="Calibri"/>
                <a:cs typeface="Calibri"/>
                <a:sym typeface="Calibri"/>
              </a:rPr>
              <a:t> = </a:t>
            </a:r>
            <a:r>
              <a:rPr lang="en-US" sz="1700">
                <a:solidFill>
                  <a:srgbClr val="2A00FF"/>
                </a:solidFill>
                <a:highlight>
                  <a:srgbClr val="FFFFFF"/>
                </a:highlight>
                <a:latin typeface="Calibri"/>
                <a:ea typeface="Calibri"/>
                <a:cs typeface="Calibri"/>
                <a:sym typeface="Calibri"/>
              </a:rPr>
              <a:t>"Library"</a:t>
            </a:r>
            <a:r>
              <a:rPr lang="en-US" sz="1700">
                <a:solidFill>
                  <a:schemeClr val="dk1"/>
                </a:solidFill>
                <a:highlight>
                  <a:srgbClr val="FFFFFF"/>
                </a:highlight>
                <a:latin typeface="Calibri"/>
                <a:ea typeface="Calibri"/>
                <a:cs typeface="Calibri"/>
                <a:sym typeface="Calibri"/>
              </a:rPr>
              <a:t>;</a:t>
            </a:r>
            <a:endParaRPr sz="17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	} </a:t>
            </a:r>
            <a:r>
              <a:rPr b="1" lang="en-US" sz="1700">
                <a:solidFill>
                  <a:srgbClr val="7F0055"/>
                </a:solidFill>
                <a:highlight>
                  <a:srgbClr val="FFFFFF"/>
                </a:highlight>
                <a:latin typeface="Calibri"/>
                <a:ea typeface="Calibri"/>
                <a:cs typeface="Calibri"/>
                <a:sym typeface="Calibri"/>
              </a:rPr>
              <a:t>else</a:t>
            </a:r>
            <a:r>
              <a:rPr lang="en-US" sz="1700">
                <a:solidFill>
                  <a:schemeClr val="dk1"/>
                </a:solidFill>
                <a:highlight>
                  <a:srgbClr val="FFFFFF"/>
                </a:highlight>
                <a:latin typeface="Calibri"/>
                <a:ea typeface="Calibri"/>
                <a:cs typeface="Calibri"/>
                <a:sym typeface="Calibri"/>
              </a:rPr>
              <a:t>{</a:t>
            </a:r>
            <a:endParaRPr sz="17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		</a:t>
            </a:r>
            <a:r>
              <a:rPr b="1" lang="en-US" sz="1700">
                <a:solidFill>
                  <a:srgbClr val="7F0055"/>
                </a:solidFill>
                <a:highlight>
                  <a:srgbClr val="FFFFFF"/>
                </a:highlight>
                <a:latin typeface="Calibri"/>
                <a:ea typeface="Calibri"/>
                <a:cs typeface="Calibri"/>
                <a:sym typeface="Calibri"/>
              </a:rPr>
              <a:t>this</a:t>
            </a:r>
            <a:r>
              <a:rPr lang="en-US" sz="1700">
                <a:solidFill>
                  <a:schemeClr val="dk1"/>
                </a:solidFill>
                <a:highlight>
                  <a:srgbClr val="FFFFFF"/>
                </a:highlight>
                <a:latin typeface="Calibri"/>
                <a:ea typeface="Calibri"/>
                <a:cs typeface="Calibri"/>
                <a:sym typeface="Calibri"/>
              </a:rPr>
              <a:t>.</a:t>
            </a:r>
            <a:r>
              <a:rPr lang="en-US" sz="1700">
                <a:solidFill>
                  <a:srgbClr val="0000C0"/>
                </a:solidFill>
                <a:highlight>
                  <a:srgbClr val="FFFFFF"/>
                </a:highlight>
                <a:latin typeface="Calibri"/>
                <a:ea typeface="Calibri"/>
                <a:cs typeface="Calibri"/>
                <a:sym typeface="Calibri"/>
              </a:rPr>
              <a:t>name</a:t>
            </a:r>
            <a:r>
              <a:rPr lang="en-US" sz="1700">
                <a:solidFill>
                  <a:schemeClr val="dk1"/>
                </a:solidFill>
                <a:highlight>
                  <a:srgbClr val="FFFFFF"/>
                </a:highlight>
                <a:latin typeface="Calibri"/>
                <a:ea typeface="Calibri"/>
                <a:cs typeface="Calibri"/>
                <a:sym typeface="Calibri"/>
              </a:rPr>
              <a:t> = </a:t>
            </a:r>
            <a:r>
              <a:rPr lang="en-US" sz="1700">
                <a:solidFill>
                  <a:srgbClr val="6A3E3E"/>
                </a:solidFill>
                <a:highlight>
                  <a:srgbClr val="FFFFFF"/>
                </a:highlight>
                <a:latin typeface="Calibri"/>
                <a:ea typeface="Calibri"/>
                <a:cs typeface="Calibri"/>
                <a:sym typeface="Calibri"/>
              </a:rPr>
              <a:t>name</a:t>
            </a:r>
            <a:r>
              <a:rPr lang="en-US" sz="1700">
                <a:solidFill>
                  <a:schemeClr val="dk1"/>
                </a:solidFill>
                <a:highlight>
                  <a:srgbClr val="FFFFFF"/>
                </a:highlight>
                <a:latin typeface="Calibri"/>
                <a:ea typeface="Calibri"/>
                <a:cs typeface="Calibri"/>
                <a:sym typeface="Calibri"/>
              </a:rPr>
              <a:t>;</a:t>
            </a:r>
            <a:endParaRPr sz="17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	}</a:t>
            </a:r>
            <a:endParaRPr sz="17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	</a:t>
            </a:r>
            <a:r>
              <a:rPr b="1" lang="en-US" sz="1700">
                <a:solidFill>
                  <a:srgbClr val="7F0055"/>
                </a:solidFill>
                <a:highlight>
                  <a:srgbClr val="FFFFFF"/>
                </a:highlight>
                <a:latin typeface="Calibri"/>
                <a:ea typeface="Calibri"/>
                <a:cs typeface="Calibri"/>
                <a:sym typeface="Calibri"/>
              </a:rPr>
              <a:t>if</a:t>
            </a:r>
            <a:r>
              <a:rPr lang="en-US" sz="1700">
                <a:solidFill>
                  <a:schemeClr val="dk1"/>
                </a:solidFill>
                <a:highlight>
                  <a:srgbClr val="FFFFFF"/>
                </a:highlight>
                <a:latin typeface="Calibri"/>
                <a:ea typeface="Calibri"/>
                <a:cs typeface="Calibri"/>
                <a:sym typeface="Calibri"/>
              </a:rPr>
              <a:t> (</a:t>
            </a:r>
            <a:r>
              <a:rPr lang="en-US" sz="1700">
                <a:solidFill>
                  <a:srgbClr val="6A3E3E"/>
                </a:solidFill>
                <a:highlight>
                  <a:srgbClr val="FFFFFF"/>
                </a:highlight>
                <a:latin typeface="Calibri"/>
                <a:ea typeface="Calibri"/>
                <a:cs typeface="Calibri"/>
                <a:sym typeface="Calibri"/>
              </a:rPr>
              <a:t>shelves</a:t>
            </a:r>
            <a:r>
              <a:rPr lang="en-US" sz="1700">
                <a:solidFill>
                  <a:schemeClr val="dk1"/>
                </a:solidFill>
                <a:highlight>
                  <a:srgbClr val="FFFFFF"/>
                </a:highlight>
                <a:latin typeface="Calibri"/>
                <a:ea typeface="Calibri"/>
                <a:cs typeface="Calibri"/>
                <a:sym typeface="Calibri"/>
              </a:rPr>
              <a:t> &lt;= 0 || </a:t>
            </a:r>
            <a:r>
              <a:rPr lang="en-US" sz="1700">
                <a:solidFill>
                  <a:srgbClr val="6A3E3E"/>
                </a:solidFill>
                <a:highlight>
                  <a:srgbClr val="FFFFFF"/>
                </a:highlight>
                <a:latin typeface="Calibri"/>
                <a:ea typeface="Calibri"/>
                <a:cs typeface="Calibri"/>
                <a:sym typeface="Calibri"/>
              </a:rPr>
              <a:t>shelfCapacity</a:t>
            </a:r>
            <a:r>
              <a:rPr lang="en-US" sz="1700">
                <a:solidFill>
                  <a:schemeClr val="dk1"/>
                </a:solidFill>
                <a:highlight>
                  <a:srgbClr val="FFFFFF"/>
                </a:highlight>
                <a:latin typeface="Calibri"/>
                <a:ea typeface="Calibri"/>
                <a:cs typeface="Calibri"/>
                <a:sym typeface="Calibri"/>
              </a:rPr>
              <a:t> &lt;= 0){</a:t>
            </a:r>
            <a:endParaRPr sz="17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		</a:t>
            </a:r>
            <a:r>
              <a:rPr b="1" lang="en-US" sz="1700">
                <a:solidFill>
                  <a:srgbClr val="7F0055"/>
                </a:solidFill>
                <a:highlight>
                  <a:srgbClr val="FFFFFF"/>
                </a:highlight>
                <a:latin typeface="Calibri"/>
                <a:ea typeface="Calibri"/>
                <a:cs typeface="Calibri"/>
                <a:sym typeface="Calibri"/>
              </a:rPr>
              <a:t>this</a:t>
            </a:r>
            <a:r>
              <a:rPr lang="en-US" sz="1700">
                <a:solidFill>
                  <a:schemeClr val="dk1"/>
                </a:solidFill>
                <a:highlight>
                  <a:srgbClr val="FFFFFF"/>
                </a:highlight>
                <a:latin typeface="Calibri"/>
                <a:ea typeface="Calibri"/>
                <a:cs typeface="Calibri"/>
                <a:sym typeface="Calibri"/>
              </a:rPr>
              <a:t>.</a:t>
            </a:r>
            <a:r>
              <a:rPr lang="en-US" sz="1700">
                <a:solidFill>
                  <a:srgbClr val="0000C0"/>
                </a:solidFill>
                <a:highlight>
                  <a:srgbClr val="FFFFFF"/>
                </a:highlight>
                <a:latin typeface="Calibri"/>
                <a:ea typeface="Calibri"/>
                <a:cs typeface="Calibri"/>
                <a:sym typeface="Calibri"/>
              </a:rPr>
              <a:t>numberOfShelves</a:t>
            </a:r>
            <a:r>
              <a:rPr lang="en-US" sz="1700">
                <a:solidFill>
                  <a:schemeClr val="dk1"/>
                </a:solidFill>
                <a:highlight>
                  <a:srgbClr val="FFFFFF"/>
                </a:highlight>
                <a:latin typeface="Calibri"/>
                <a:ea typeface="Calibri"/>
                <a:cs typeface="Calibri"/>
                <a:sym typeface="Calibri"/>
              </a:rPr>
              <a:t> = 1;</a:t>
            </a:r>
            <a:endParaRPr sz="17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		</a:t>
            </a:r>
            <a:r>
              <a:rPr b="1" lang="en-US" sz="1700">
                <a:solidFill>
                  <a:srgbClr val="7F0055"/>
                </a:solidFill>
                <a:highlight>
                  <a:srgbClr val="FFFFFF"/>
                </a:highlight>
                <a:latin typeface="Calibri"/>
                <a:ea typeface="Calibri"/>
                <a:cs typeface="Calibri"/>
                <a:sym typeface="Calibri"/>
              </a:rPr>
              <a:t>this</a:t>
            </a:r>
            <a:r>
              <a:rPr lang="en-US" sz="1700">
                <a:solidFill>
                  <a:schemeClr val="dk1"/>
                </a:solidFill>
                <a:highlight>
                  <a:srgbClr val="FFFFFF"/>
                </a:highlight>
                <a:latin typeface="Calibri"/>
                <a:ea typeface="Calibri"/>
                <a:cs typeface="Calibri"/>
                <a:sym typeface="Calibri"/>
              </a:rPr>
              <a:t>.</a:t>
            </a:r>
            <a:r>
              <a:rPr lang="en-US" sz="1700">
                <a:solidFill>
                  <a:srgbClr val="0000C0"/>
                </a:solidFill>
                <a:highlight>
                  <a:srgbClr val="FFFFFF"/>
                </a:highlight>
                <a:latin typeface="Calibri"/>
                <a:ea typeface="Calibri"/>
                <a:cs typeface="Calibri"/>
                <a:sym typeface="Calibri"/>
              </a:rPr>
              <a:t>shelfCapacity</a:t>
            </a:r>
            <a:r>
              <a:rPr lang="en-US" sz="1700">
                <a:solidFill>
                  <a:schemeClr val="dk1"/>
                </a:solidFill>
                <a:highlight>
                  <a:srgbClr val="FFFFFF"/>
                </a:highlight>
                <a:latin typeface="Calibri"/>
                <a:ea typeface="Calibri"/>
                <a:cs typeface="Calibri"/>
                <a:sym typeface="Calibri"/>
              </a:rPr>
              <a:t> = 1;</a:t>
            </a:r>
            <a:endParaRPr sz="17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	} </a:t>
            </a:r>
            <a:r>
              <a:rPr b="1" lang="en-US" sz="1700">
                <a:solidFill>
                  <a:srgbClr val="7F0055"/>
                </a:solidFill>
                <a:highlight>
                  <a:srgbClr val="FFFFFF"/>
                </a:highlight>
                <a:latin typeface="Calibri"/>
                <a:ea typeface="Calibri"/>
                <a:cs typeface="Calibri"/>
                <a:sym typeface="Calibri"/>
              </a:rPr>
              <a:t>else</a:t>
            </a:r>
            <a:r>
              <a:rPr lang="en-US" sz="1700">
                <a:solidFill>
                  <a:schemeClr val="dk1"/>
                </a:solidFill>
                <a:highlight>
                  <a:srgbClr val="FFFFFF"/>
                </a:highlight>
                <a:latin typeface="Calibri"/>
                <a:ea typeface="Calibri"/>
                <a:cs typeface="Calibri"/>
                <a:sym typeface="Calibri"/>
              </a:rPr>
              <a:t>{</a:t>
            </a:r>
            <a:endParaRPr sz="17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		</a:t>
            </a:r>
            <a:r>
              <a:rPr b="1" lang="en-US" sz="1700">
                <a:solidFill>
                  <a:srgbClr val="7F0055"/>
                </a:solidFill>
                <a:highlight>
                  <a:srgbClr val="FFFFFF"/>
                </a:highlight>
                <a:latin typeface="Calibri"/>
                <a:ea typeface="Calibri"/>
                <a:cs typeface="Calibri"/>
                <a:sym typeface="Calibri"/>
              </a:rPr>
              <a:t>this</a:t>
            </a:r>
            <a:r>
              <a:rPr lang="en-US" sz="1700">
                <a:solidFill>
                  <a:schemeClr val="dk1"/>
                </a:solidFill>
                <a:highlight>
                  <a:srgbClr val="FFFFFF"/>
                </a:highlight>
                <a:latin typeface="Calibri"/>
                <a:ea typeface="Calibri"/>
                <a:cs typeface="Calibri"/>
                <a:sym typeface="Calibri"/>
              </a:rPr>
              <a:t>.</a:t>
            </a:r>
            <a:r>
              <a:rPr lang="en-US" sz="1700">
                <a:solidFill>
                  <a:srgbClr val="0000C0"/>
                </a:solidFill>
                <a:highlight>
                  <a:srgbClr val="FFFFFF"/>
                </a:highlight>
                <a:latin typeface="Calibri"/>
                <a:ea typeface="Calibri"/>
                <a:cs typeface="Calibri"/>
                <a:sym typeface="Calibri"/>
              </a:rPr>
              <a:t>numberOfShelves</a:t>
            </a:r>
            <a:r>
              <a:rPr lang="en-US" sz="1700">
                <a:solidFill>
                  <a:schemeClr val="dk1"/>
                </a:solidFill>
                <a:highlight>
                  <a:srgbClr val="FFFFFF"/>
                </a:highlight>
                <a:latin typeface="Calibri"/>
                <a:ea typeface="Calibri"/>
                <a:cs typeface="Calibri"/>
                <a:sym typeface="Calibri"/>
              </a:rPr>
              <a:t> = </a:t>
            </a:r>
            <a:r>
              <a:rPr lang="en-US" sz="1700">
                <a:solidFill>
                  <a:srgbClr val="6A3E3E"/>
                </a:solidFill>
                <a:highlight>
                  <a:srgbClr val="FFFFFF"/>
                </a:highlight>
                <a:latin typeface="Calibri"/>
                <a:ea typeface="Calibri"/>
                <a:cs typeface="Calibri"/>
                <a:sym typeface="Calibri"/>
              </a:rPr>
              <a:t>shelves</a:t>
            </a:r>
            <a:r>
              <a:rPr lang="en-US" sz="1700">
                <a:solidFill>
                  <a:schemeClr val="dk1"/>
                </a:solidFill>
                <a:highlight>
                  <a:srgbClr val="FFFFFF"/>
                </a:highlight>
                <a:latin typeface="Calibri"/>
                <a:ea typeface="Calibri"/>
                <a:cs typeface="Calibri"/>
                <a:sym typeface="Calibri"/>
              </a:rPr>
              <a:t>;</a:t>
            </a:r>
            <a:endParaRPr sz="17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		</a:t>
            </a:r>
            <a:r>
              <a:rPr b="1" lang="en-US" sz="1700">
                <a:solidFill>
                  <a:srgbClr val="7F0055"/>
                </a:solidFill>
                <a:highlight>
                  <a:srgbClr val="FFFFFF"/>
                </a:highlight>
                <a:latin typeface="Calibri"/>
                <a:ea typeface="Calibri"/>
                <a:cs typeface="Calibri"/>
                <a:sym typeface="Calibri"/>
              </a:rPr>
              <a:t>this</a:t>
            </a:r>
            <a:r>
              <a:rPr lang="en-US" sz="1700">
                <a:solidFill>
                  <a:schemeClr val="dk1"/>
                </a:solidFill>
                <a:highlight>
                  <a:srgbClr val="FFFFFF"/>
                </a:highlight>
                <a:latin typeface="Calibri"/>
                <a:ea typeface="Calibri"/>
                <a:cs typeface="Calibri"/>
                <a:sym typeface="Calibri"/>
              </a:rPr>
              <a:t>.</a:t>
            </a:r>
            <a:r>
              <a:rPr lang="en-US" sz="1700">
                <a:solidFill>
                  <a:srgbClr val="0000C0"/>
                </a:solidFill>
                <a:highlight>
                  <a:srgbClr val="FFFFFF"/>
                </a:highlight>
                <a:latin typeface="Calibri"/>
                <a:ea typeface="Calibri"/>
                <a:cs typeface="Calibri"/>
                <a:sym typeface="Calibri"/>
              </a:rPr>
              <a:t>shelfCapacity</a:t>
            </a:r>
            <a:r>
              <a:rPr lang="en-US" sz="1700">
                <a:solidFill>
                  <a:schemeClr val="dk1"/>
                </a:solidFill>
                <a:highlight>
                  <a:srgbClr val="FFFFFF"/>
                </a:highlight>
                <a:latin typeface="Calibri"/>
                <a:ea typeface="Calibri"/>
                <a:cs typeface="Calibri"/>
                <a:sym typeface="Calibri"/>
              </a:rPr>
              <a:t> = </a:t>
            </a:r>
            <a:r>
              <a:rPr lang="en-US" sz="1700">
                <a:solidFill>
                  <a:srgbClr val="6A3E3E"/>
                </a:solidFill>
                <a:highlight>
                  <a:srgbClr val="FFFFFF"/>
                </a:highlight>
                <a:latin typeface="Calibri"/>
                <a:ea typeface="Calibri"/>
                <a:cs typeface="Calibri"/>
                <a:sym typeface="Calibri"/>
              </a:rPr>
              <a:t>shelfCapacity</a:t>
            </a:r>
            <a:r>
              <a:rPr lang="en-US" sz="1700">
                <a:solidFill>
                  <a:schemeClr val="dk1"/>
                </a:solidFill>
                <a:highlight>
                  <a:srgbClr val="FFFFFF"/>
                </a:highlight>
                <a:latin typeface="Calibri"/>
                <a:ea typeface="Calibri"/>
                <a:cs typeface="Calibri"/>
                <a:sym typeface="Calibri"/>
              </a:rPr>
              <a:t>;</a:t>
            </a:r>
            <a:endParaRPr sz="17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	}</a:t>
            </a:r>
            <a:endParaRPr sz="17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	</a:t>
            </a:r>
            <a:r>
              <a:rPr b="1" lang="en-US" sz="1700">
                <a:solidFill>
                  <a:srgbClr val="7F0055"/>
                </a:solidFill>
                <a:highlight>
                  <a:srgbClr val="FFFFFF"/>
                </a:highlight>
                <a:latin typeface="Calibri"/>
                <a:ea typeface="Calibri"/>
                <a:cs typeface="Calibri"/>
                <a:sym typeface="Calibri"/>
              </a:rPr>
              <a:t>this</a:t>
            </a:r>
            <a:r>
              <a:rPr lang="en-US" sz="1700">
                <a:solidFill>
                  <a:schemeClr val="dk1"/>
                </a:solidFill>
                <a:highlight>
                  <a:srgbClr val="FFFFFF"/>
                </a:highlight>
                <a:latin typeface="Calibri"/>
                <a:ea typeface="Calibri"/>
                <a:cs typeface="Calibri"/>
                <a:sym typeface="Calibri"/>
              </a:rPr>
              <a:t>.</a:t>
            </a:r>
            <a:r>
              <a:rPr lang="en-US" sz="1700">
                <a:solidFill>
                  <a:srgbClr val="0000C0"/>
                </a:solidFill>
                <a:highlight>
                  <a:srgbClr val="FFFFFF"/>
                </a:highlight>
                <a:latin typeface="Calibri"/>
                <a:ea typeface="Calibri"/>
                <a:cs typeface="Calibri"/>
                <a:sym typeface="Calibri"/>
              </a:rPr>
              <a:t>totalBookCapacity</a:t>
            </a:r>
            <a:r>
              <a:rPr lang="en-US" sz="1700">
                <a:solidFill>
                  <a:schemeClr val="dk1"/>
                </a:solidFill>
                <a:highlight>
                  <a:srgbClr val="FFFFFF"/>
                </a:highlight>
                <a:latin typeface="Calibri"/>
                <a:ea typeface="Calibri"/>
                <a:cs typeface="Calibri"/>
                <a:sym typeface="Calibri"/>
              </a:rPr>
              <a:t> = </a:t>
            </a:r>
            <a:r>
              <a:rPr lang="en-US" sz="1700">
                <a:solidFill>
                  <a:srgbClr val="0000C0"/>
                </a:solidFill>
                <a:highlight>
                  <a:srgbClr val="FFFFFF"/>
                </a:highlight>
                <a:latin typeface="Calibri"/>
                <a:ea typeface="Calibri"/>
                <a:cs typeface="Calibri"/>
                <a:sym typeface="Calibri"/>
              </a:rPr>
              <a:t>numberOfShelves</a:t>
            </a:r>
            <a:r>
              <a:rPr lang="en-US" sz="1700">
                <a:solidFill>
                  <a:schemeClr val="dk1"/>
                </a:solidFill>
                <a:highlight>
                  <a:srgbClr val="FFFFFF"/>
                </a:highlight>
                <a:latin typeface="Calibri"/>
                <a:ea typeface="Calibri"/>
                <a:cs typeface="Calibri"/>
                <a:sym typeface="Calibri"/>
              </a:rPr>
              <a:t> * </a:t>
            </a:r>
            <a:r>
              <a:rPr lang="en-US" sz="1700">
                <a:solidFill>
                  <a:srgbClr val="6A3E3E"/>
                </a:solidFill>
                <a:highlight>
                  <a:srgbClr val="FFFFFF"/>
                </a:highlight>
                <a:latin typeface="Calibri"/>
                <a:ea typeface="Calibri"/>
                <a:cs typeface="Calibri"/>
                <a:sym typeface="Calibri"/>
              </a:rPr>
              <a:t>shelfCapacity</a:t>
            </a:r>
            <a:r>
              <a:rPr lang="en-US" sz="1700">
                <a:solidFill>
                  <a:schemeClr val="dk1"/>
                </a:solidFill>
                <a:highlight>
                  <a:srgbClr val="FFFFFF"/>
                </a:highlight>
                <a:latin typeface="Calibri"/>
                <a:ea typeface="Calibri"/>
                <a:cs typeface="Calibri"/>
                <a:sym typeface="Calibri"/>
              </a:rPr>
              <a:t>;</a:t>
            </a:r>
            <a:endParaRPr sz="17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	</a:t>
            </a:r>
            <a:r>
              <a:rPr b="1" lang="en-US" sz="1700">
                <a:solidFill>
                  <a:srgbClr val="7F0055"/>
                </a:solidFill>
                <a:highlight>
                  <a:srgbClr val="FFFFFF"/>
                </a:highlight>
                <a:latin typeface="Calibri"/>
                <a:ea typeface="Calibri"/>
                <a:cs typeface="Calibri"/>
                <a:sym typeface="Calibri"/>
              </a:rPr>
              <a:t>this</a:t>
            </a:r>
            <a:r>
              <a:rPr lang="en-US" sz="1700">
                <a:solidFill>
                  <a:schemeClr val="dk1"/>
                </a:solidFill>
                <a:highlight>
                  <a:srgbClr val="FFFFFF"/>
                </a:highlight>
                <a:latin typeface="Calibri"/>
                <a:ea typeface="Calibri"/>
                <a:cs typeface="Calibri"/>
                <a:sym typeface="Calibri"/>
              </a:rPr>
              <a:t>.</a:t>
            </a:r>
            <a:r>
              <a:rPr lang="en-US" sz="1700">
                <a:solidFill>
                  <a:srgbClr val="0000C0"/>
                </a:solidFill>
                <a:highlight>
                  <a:srgbClr val="FFFFFF"/>
                </a:highlight>
                <a:latin typeface="Calibri"/>
                <a:ea typeface="Calibri"/>
                <a:cs typeface="Calibri"/>
                <a:sym typeface="Calibri"/>
              </a:rPr>
              <a:t>bookShelf</a:t>
            </a:r>
            <a:r>
              <a:rPr lang="en-US" sz="1700">
                <a:solidFill>
                  <a:schemeClr val="dk1"/>
                </a:solidFill>
                <a:highlight>
                  <a:srgbClr val="FFFFFF"/>
                </a:highlight>
                <a:latin typeface="Calibri"/>
                <a:ea typeface="Calibri"/>
                <a:cs typeface="Calibri"/>
                <a:sym typeface="Calibri"/>
              </a:rPr>
              <a:t> = </a:t>
            </a:r>
            <a:r>
              <a:rPr b="1" lang="en-US" sz="1700">
                <a:solidFill>
                  <a:srgbClr val="7F0055"/>
                </a:solidFill>
                <a:highlight>
                  <a:srgbClr val="FFFFFF"/>
                </a:highlight>
                <a:latin typeface="Calibri"/>
                <a:ea typeface="Calibri"/>
                <a:cs typeface="Calibri"/>
                <a:sym typeface="Calibri"/>
              </a:rPr>
              <a:t>new</a:t>
            </a:r>
            <a:r>
              <a:rPr lang="en-US" sz="1700">
                <a:solidFill>
                  <a:schemeClr val="dk1"/>
                </a:solidFill>
                <a:highlight>
                  <a:srgbClr val="FFFFFF"/>
                </a:highlight>
                <a:latin typeface="Calibri"/>
                <a:ea typeface="Calibri"/>
                <a:cs typeface="Calibri"/>
                <a:sym typeface="Calibri"/>
              </a:rPr>
              <a:t> Book[</a:t>
            </a:r>
            <a:r>
              <a:rPr lang="en-US" sz="1700">
                <a:solidFill>
                  <a:srgbClr val="0000C0"/>
                </a:solidFill>
                <a:highlight>
                  <a:srgbClr val="FFFFFF"/>
                </a:highlight>
                <a:latin typeface="Calibri"/>
                <a:ea typeface="Calibri"/>
                <a:cs typeface="Calibri"/>
                <a:sym typeface="Calibri"/>
              </a:rPr>
              <a:t>numberOfShelves</a:t>
            </a:r>
            <a:r>
              <a:rPr lang="en-US" sz="1700">
                <a:solidFill>
                  <a:schemeClr val="dk1"/>
                </a:solidFill>
                <a:highlight>
                  <a:srgbClr val="FFFFFF"/>
                </a:highlight>
                <a:latin typeface="Calibri"/>
                <a:ea typeface="Calibri"/>
                <a:cs typeface="Calibri"/>
                <a:sym typeface="Calibri"/>
              </a:rPr>
              <a:t>][</a:t>
            </a:r>
            <a:r>
              <a:rPr lang="en-US" sz="1700">
                <a:solidFill>
                  <a:srgbClr val="6A3E3E"/>
                </a:solidFill>
                <a:highlight>
                  <a:srgbClr val="FFFFFF"/>
                </a:highlight>
                <a:latin typeface="Calibri"/>
                <a:ea typeface="Calibri"/>
                <a:cs typeface="Calibri"/>
                <a:sym typeface="Calibri"/>
              </a:rPr>
              <a:t>shelfCapacity</a:t>
            </a:r>
            <a:r>
              <a:rPr lang="en-US" sz="1700">
                <a:solidFill>
                  <a:schemeClr val="dk1"/>
                </a:solidFill>
                <a:highlight>
                  <a:srgbClr val="FFFFFF"/>
                </a:highlight>
                <a:latin typeface="Calibri"/>
                <a:ea typeface="Calibri"/>
                <a:cs typeface="Calibri"/>
                <a:sym typeface="Calibri"/>
              </a:rPr>
              <a:t>];</a:t>
            </a:r>
            <a:endParaRPr sz="1700">
              <a:solidFill>
                <a:srgbClr val="3F7F5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	</a:t>
            </a:r>
            <a:r>
              <a:rPr b="1" lang="en-US" sz="1700">
                <a:solidFill>
                  <a:srgbClr val="7F0055"/>
                </a:solidFill>
                <a:highlight>
                  <a:srgbClr val="FFFFFF"/>
                </a:highlight>
                <a:latin typeface="Calibri"/>
                <a:ea typeface="Calibri"/>
                <a:cs typeface="Calibri"/>
                <a:sym typeface="Calibri"/>
              </a:rPr>
              <a:t>this</a:t>
            </a:r>
            <a:r>
              <a:rPr lang="en-US" sz="1700">
                <a:solidFill>
                  <a:schemeClr val="dk1"/>
                </a:solidFill>
                <a:highlight>
                  <a:srgbClr val="FFFFFF"/>
                </a:highlight>
                <a:latin typeface="Calibri"/>
                <a:ea typeface="Calibri"/>
                <a:cs typeface="Calibri"/>
                <a:sym typeface="Calibri"/>
              </a:rPr>
              <a:t>.</a:t>
            </a:r>
            <a:r>
              <a:rPr lang="en-US" sz="1700">
                <a:solidFill>
                  <a:srgbClr val="0000C0"/>
                </a:solidFill>
                <a:highlight>
                  <a:srgbClr val="FFFFFF"/>
                </a:highlight>
                <a:latin typeface="Calibri"/>
                <a:ea typeface="Calibri"/>
                <a:cs typeface="Calibri"/>
                <a:sym typeface="Calibri"/>
              </a:rPr>
              <a:t>currentTotalBooks</a:t>
            </a:r>
            <a:r>
              <a:rPr lang="en-US" sz="1700">
                <a:solidFill>
                  <a:schemeClr val="dk1"/>
                </a:solidFill>
                <a:highlight>
                  <a:srgbClr val="FFFFFF"/>
                </a:highlight>
                <a:latin typeface="Calibri"/>
                <a:ea typeface="Calibri"/>
                <a:cs typeface="Calibri"/>
                <a:sym typeface="Calibri"/>
              </a:rPr>
              <a:t> = 0;</a:t>
            </a:r>
            <a:endParaRPr sz="17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	</a:t>
            </a:r>
            <a:r>
              <a:rPr b="1" lang="en-US" sz="1700">
                <a:solidFill>
                  <a:srgbClr val="7F0055"/>
                </a:solidFill>
                <a:highlight>
                  <a:srgbClr val="FFFFFF"/>
                </a:highlight>
                <a:latin typeface="Calibri"/>
                <a:ea typeface="Calibri"/>
                <a:cs typeface="Calibri"/>
                <a:sym typeface="Calibri"/>
              </a:rPr>
              <a:t>this</a:t>
            </a:r>
            <a:r>
              <a:rPr lang="en-US" sz="1700">
                <a:solidFill>
                  <a:schemeClr val="dk1"/>
                </a:solidFill>
                <a:highlight>
                  <a:srgbClr val="FFFFFF"/>
                </a:highlight>
                <a:latin typeface="Calibri"/>
                <a:ea typeface="Calibri"/>
                <a:cs typeface="Calibri"/>
                <a:sym typeface="Calibri"/>
              </a:rPr>
              <a:t>.</a:t>
            </a:r>
            <a:r>
              <a:rPr lang="en-US" sz="1700">
                <a:solidFill>
                  <a:srgbClr val="0000C0"/>
                </a:solidFill>
                <a:highlight>
                  <a:srgbClr val="FFFFFF"/>
                </a:highlight>
                <a:latin typeface="Calibri"/>
                <a:ea typeface="Calibri"/>
                <a:cs typeface="Calibri"/>
                <a:sym typeface="Calibri"/>
              </a:rPr>
              <a:t>currentShelf</a:t>
            </a:r>
            <a:r>
              <a:rPr lang="en-US" sz="1700">
                <a:solidFill>
                  <a:schemeClr val="dk1"/>
                </a:solidFill>
                <a:highlight>
                  <a:srgbClr val="FFFFFF"/>
                </a:highlight>
                <a:latin typeface="Calibri"/>
                <a:ea typeface="Calibri"/>
                <a:cs typeface="Calibri"/>
                <a:sym typeface="Calibri"/>
              </a:rPr>
              <a:t> = 0;</a:t>
            </a:r>
            <a:endParaRPr sz="17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	</a:t>
            </a:r>
            <a:r>
              <a:rPr b="1" lang="en-US" sz="1700">
                <a:solidFill>
                  <a:srgbClr val="7F0055"/>
                </a:solidFill>
                <a:highlight>
                  <a:srgbClr val="FFFFFF"/>
                </a:highlight>
                <a:latin typeface="Calibri"/>
                <a:ea typeface="Calibri"/>
                <a:cs typeface="Calibri"/>
                <a:sym typeface="Calibri"/>
              </a:rPr>
              <a:t>this</a:t>
            </a:r>
            <a:r>
              <a:rPr lang="en-US" sz="1700">
                <a:solidFill>
                  <a:schemeClr val="dk1"/>
                </a:solidFill>
                <a:highlight>
                  <a:srgbClr val="FFFFFF"/>
                </a:highlight>
                <a:latin typeface="Calibri"/>
                <a:ea typeface="Calibri"/>
                <a:cs typeface="Calibri"/>
                <a:sym typeface="Calibri"/>
              </a:rPr>
              <a:t>.</a:t>
            </a:r>
            <a:r>
              <a:rPr lang="en-US" sz="1700">
                <a:solidFill>
                  <a:srgbClr val="0000C0"/>
                </a:solidFill>
                <a:highlight>
                  <a:srgbClr val="FFFFFF"/>
                </a:highlight>
                <a:latin typeface="Calibri"/>
                <a:ea typeface="Calibri"/>
                <a:cs typeface="Calibri"/>
                <a:sym typeface="Calibri"/>
              </a:rPr>
              <a:t>currentSlot</a:t>
            </a:r>
            <a:r>
              <a:rPr lang="en-US" sz="1700">
                <a:solidFill>
                  <a:schemeClr val="dk1"/>
                </a:solidFill>
                <a:highlight>
                  <a:srgbClr val="FFFFFF"/>
                </a:highlight>
                <a:latin typeface="Calibri"/>
                <a:ea typeface="Calibri"/>
                <a:cs typeface="Calibri"/>
                <a:sym typeface="Calibri"/>
              </a:rPr>
              <a:t> = 0;</a:t>
            </a:r>
            <a:endParaRPr sz="17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	</a:t>
            </a:r>
            <a:r>
              <a:rPr b="1" lang="en-US" sz="1700">
                <a:solidFill>
                  <a:srgbClr val="7F0055"/>
                </a:solidFill>
                <a:highlight>
                  <a:srgbClr val="FFFFFF"/>
                </a:highlight>
                <a:latin typeface="Calibri"/>
                <a:ea typeface="Calibri"/>
                <a:cs typeface="Calibri"/>
                <a:sym typeface="Calibri"/>
              </a:rPr>
              <a:t>this</a:t>
            </a:r>
            <a:r>
              <a:rPr lang="en-US" sz="1700">
                <a:solidFill>
                  <a:schemeClr val="dk1"/>
                </a:solidFill>
                <a:highlight>
                  <a:srgbClr val="FFFFFF"/>
                </a:highlight>
                <a:latin typeface="Calibri"/>
                <a:ea typeface="Calibri"/>
                <a:cs typeface="Calibri"/>
                <a:sym typeface="Calibri"/>
              </a:rPr>
              <a:t>.</a:t>
            </a:r>
            <a:r>
              <a:rPr lang="en-US" sz="1700">
                <a:solidFill>
                  <a:srgbClr val="0000C0"/>
                </a:solidFill>
                <a:highlight>
                  <a:srgbClr val="FFFFFF"/>
                </a:highlight>
                <a:latin typeface="Calibri"/>
                <a:ea typeface="Calibri"/>
                <a:cs typeface="Calibri"/>
                <a:sym typeface="Calibri"/>
              </a:rPr>
              <a:t>isFull</a:t>
            </a:r>
            <a:r>
              <a:rPr lang="en-US" sz="1700">
                <a:solidFill>
                  <a:schemeClr val="dk1"/>
                </a:solidFill>
                <a:highlight>
                  <a:srgbClr val="FFFFFF"/>
                </a:highlight>
                <a:latin typeface="Calibri"/>
                <a:ea typeface="Calibri"/>
                <a:cs typeface="Calibri"/>
                <a:sym typeface="Calibri"/>
              </a:rPr>
              <a:t> = </a:t>
            </a:r>
            <a:r>
              <a:rPr b="1" lang="en-US" sz="1700">
                <a:solidFill>
                  <a:srgbClr val="7F0055"/>
                </a:solidFill>
                <a:highlight>
                  <a:srgbClr val="FFFFFF"/>
                </a:highlight>
                <a:latin typeface="Calibri"/>
                <a:ea typeface="Calibri"/>
                <a:cs typeface="Calibri"/>
                <a:sym typeface="Calibri"/>
              </a:rPr>
              <a:t>false</a:t>
            </a:r>
            <a:r>
              <a:rPr lang="en-US" sz="1700">
                <a:solidFill>
                  <a:schemeClr val="dk1"/>
                </a:solidFill>
                <a:highlight>
                  <a:srgbClr val="FFFFFF"/>
                </a:highlight>
                <a:latin typeface="Calibri"/>
                <a:ea typeface="Calibri"/>
                <a:cs typeface="Calibri"/>
                <a:sym typeface="Calibri"/>
              </a:rPr>
              <a:t>;</a:t>
            </a:r>
            <a:endParaRPr sz="17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a:t>
            </a:r>
            <a:endParaRPr sz="17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6" name="Shape 156"/>
        <p:cNvGrpSpPr/>
        <p:nvPr/>
      </p:nvGrpSpPr>
      <p:grpSpPr>
        <a:xfrm>
          <a:off x="0" y="0"/>
          <a:ext cx="0" cy="0"/>
          <a:chOff x="0" y="0"/>
          <a:chExt cx="0" cy="0"/>
        </a:xfrm>
      </p:grpSpPr>
      <p:sp>
        <p:nvSpPr>
          <p:cNvPr id="157" name="Google Shape;157;g348a0853a3f_2_244"/>
          <p:cNvSpPr txBox="1"/>
          <p:nvPr>
            <p:ph type="title"/>
          </p:nvPr>
        </p:nvSpPr>
        <p:spPr>
          <a:xfrm>
            <a:off x="429833" y="274649"/>
            <a:ext cx="10972800" cy="64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Arial"/>
              <a:buNone/>
            </a:pPr>
            <a:r>
              <a:rPr b="1" lang="en-US"/>
              <a:t>Use Test Driven Development </a:t>
            </a:r>
            <a:endParaRPr sz="3700"/>
          </a:p>
        </p:txBody>
      </p:sp>
      <p:sp>
        <p:nvSpPr>
          <p:cNvPr id="158" name="Google Shape;158;g348a0853a3f_2_244"/>
          <p:cNvSpPr txBox="1"/>
          <p:nvPr>
            <p:ph idx="1" type="body"/>
          </p:nvPr>
        </p:nvSpPr>
        <p:spPr>
          <a:xfrm>
            <a:off x="350775" y="919050"/>
            <a:ext cx="11406000" cy="221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400"/>
              <a:buNone/>
            </a:pPr>
            <a:r>
              <a:t/>
            </a:r>
            <a:endParaRPr sz="2600">
              <a:solidFill>
                <a:srgbClr val="F3F3F3"/>
              </a:solidFill>
            </a:endParaRPr>
          </a:p>
          <a:p>
            <a:pPr indent="0" lvl="0" marL="0" rtl="0" algn="l">
              <a:lnSpc>
                <a:spcPct val="90000"/>
              </a:lnSpc>
              <a:spcBef>
                <a:spcPts val="1000"/>
              </a:spcBef>
              <a:spcAft>
                <a:spcPts val="0"/>
              </a:spcAft>
              <a:buClr>
                <a:schemeClr val="lt1"/>
              </a:buClr>
              <a:buSzPts val="1300"/>
              <a:buNone/>
            </a:pPr>
            <a:r>
              <a:t/>
            </a:r>
            <a:endParaRPr sz="2600">
              <a:solidFill>
                <a:srgbClr val="F3F3F3"/>
              </a:solidFill>
            </a:endParaRPr>
          </a:p>
        </p:txBody>
      </p:sp>
      <p:sp>
        <p:nvSpPr>
          <p:cNvPr id="159" name="Google Shape;159;g348a0853a3f_2_244"/>
          <p:cNvSpPr txBox="1"/>
          <p:nvPr/>
        </p:nvSpPr>
        <p:spPr>
          <a:xfrm>
            <a:off x="222725" y="919050"/>
            <a:ext cx="77268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2000"/>
              <a:buFont typeface="Arial"/>
              <a:buNone/>
            </a:pPr>
            <a:r>
              <a:rPr lang="en-US" sz="1600">
                <a:latin typeface="Lexend"/>
                <a:ea typeface="Lexend"/>
                <a:cs typeface="Lexend"/>
                <a:sym typeface="Lexend"/>
              </a:rPr>
              <a:t>When designing more complex algorithms it is helpful to use test driven development to design algorithm</a:t>
            </a:r>
            <a:endParaRPr sz="1600">
              <a:latin typeface="Lexend"/>
              <a:ea typeface="Lexend"/>
              <a:cs typeface="Lexend"/>
              <a:sym typeface="Lexend"/>
            </a:endParaRPr>
          </a:p>
          <a:p>
            <a:pPr indent="0" lvl="0" marL="0" rtl="0" algn="l">
              <a:spcBef>
                <a:spcPts val="0"/>
              </a:spcBef>
              <a:spcAft>
                <a:spcPts val="0"/>
              </a:spcAft>
              <a:buClr>
                <a:srgbClr val="000000"/>
              </a:buClr>
              <a:buSzPts val="2000"/>
              <a:buFont typeface="Arial"/>
              <a:buNone/>
            </a:pPr>
            <a:r>
              <a:t/>
            </a:r>
            <a:endParaRPr sz="1600">
              <a:latin typeface="Lexend"/>
              <a:ea typeface="Lexend"/>
              <a:cs typeface="Lexend"/>
              <a:sym typeface="Lexend"/>
            </a:endParaRPr>
          </a:p>
          <a:p>
            <a:pPr indent="0" lvl="0" marL="0" rtl="0" algn="l">
              <a:spcBef>
                <a:spcPts val="0"/>
              </a:spcBef>
              <a:spcAft>
                <a:spcPts val="0"/>
              </a:spcAft>
              <a:buNone/>
            </a:pPr>
            <a:r>
              <a:rPr lang="en-US" sz="1600" u="sng">
                <a:solidFill>
                  <a:schemeClr val="hlink"/>
                </a:solidFill>
                <a:latin typeface="Lexend"/>
                <a:ea typeface="Lexend"/>
                <a:cs typeface="Lexend"/>
                <a:sym typeface="Lexend"/>
                <a:hlinkClick r:id="rId3"/>
              </a:rPr>
              <a:t>Test Driven Development (TDD)</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lang="en-US" sz="1600">
                <a:latin typeface="Lexend"/>
                <a:ea typeface="Lexend"/>
                <a:cs typeface="Lexend"/>
                <a:sym typeface="Lexend"/>
              </a:rPr>
              <a:t>Write  test cases first </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lang="en-US" sz="1600">
                <a:latin typeface="Lexend"/>
                <a:ea typeface="Lexend"/>
                <a:cs typeface="Lexend"/>
                <a:sym typeface="Lexend"/>
              </a:rPr>
              <a:t>Write Code just enough to pass the first test.</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lang="en-US" sz="1600">
                <a:latin typeface="Lexend"/>
                <a:ea typeface="Lexend"/>
                <a:cs typeface="Lexend"/>
                <a:sym typeface="Lexend"/>
              </a:rPr>
              <a:t>Run it, compare output to your test case output</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lang="en-US" sz="1600">
                <a:latin typeface="Lexend"/>
                <a:ea typeface="Lexend"/>
                <a:cs typeface="Lexend"/>
                <a:sym typeface="Lexend"/>
              </a:rPr>
              <a:t>Add the next test, update code, and tidy/refactor.</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lang="en-US" sz="1600">
                <a:latin typeface="Lexend"/>
                <a:ea typeface="Lexend"/>
                <a:cs typeface="Lexend"/>
                <a:sym typeface="Lexend"/>
              </a:rPr>
              <a:t>Repeat.</a:t>
            </a:r>
            <a:endParaRPr sz="1600">
              <a:latin typeface="Lexend"/>
              <a:ea typeface="Lexend"/>
              <a:cs typeface="Lexend"/>
              <a:sym typeface="Lexend"/>
            </a:endParaRPr>
          </a:p>
          <a:p>
            <a:pPr indent="0" lvl="0" marL="0" rtl="0" algn="l">
              <a:spcBef>
                <a:spcPts val="0"/>
              </a:spcBef>
              <a:spcAft>
                <a:spcPts val="0"/>
              </a:spcAft>
              <a:buClr>
                <a:srgbClr val="000000"/>
              </a:buClr>
              <a:buSzPts val="2000"/>
              <a:buFont typeface="Arial"/>
              <a:buNone/>
            </a:pPr>
            <a:r>
              <a:t/>
            </a:r>
            <a:endParaRPr sz="1600">
              <a:latin typeface="Lexend"/>
              <a:ea typeface="Lexend"/>
              <a:cs typeface="Lexend"/>
              <a:sym typeface="Lexend"/>
            </a:endParaRPr>
          </a:p>
        </p:txBody>
      </p:sp>
      <p:graphicFrame>
        <p:nvGraphicFramePr>
          <p:cNvPr id="160" name="Google Shape;160;g348a0853a3f_2_244"/>
          <p:cNvGraphicFramePr/>
          <p:nvPr/>
        </p:nvGraphicFramePr>
        <p:xfrm>
          <a:off x="222825" y="3476925"/>
          <a:ext cx="3000000" cy="3000000"/>
        </p:xfrm>
        <a:graphic>
          <a:graphicData uri="http://schemas.openxmlformats.org/drawingml/2006/table">
            <a:tbl>
              <a:tblPr>
                <a:noFill/>
                <a:tableStyleId>{03670A3C-C462-459C-B460-0C933DC7054E}</a:tableStyleId>
              </a:tblPr>
              <a:tblGrid>
                <a:gridCol w="3186175"/>
                <a:gridCol w="3154925"/>
                <a:gridCol w="5405250"/>
              </a:tblGrid>
              <a:tr h="413650">
                <a:tc>
                  <a:txBody>
                    <a:bodyPr/>
                    <a:lstStyle/>
                    <a:p>
                      <a:pPr indent="0" lvl="0" marL="0" marR="0" rtl="0" algn="l">
                        <a:lnSpc>
                          <a:spcPct val="100000"/>
                        </a:lnSpc>
                        <a:spcBef>
                          <a:spcPts val="0"/>
                        </a:spcBef>
                        <a:spcAft>
                          <a:spcPts val="0"/>
                        </a:spcAft>
                        <a:buClr>
                          <a:srgbClr val="000000"/>
                        </a:buClr>
                        <a:buSzPts val="1200"/>
                        <a:buFont typeface="Arial"/>
                        <a:buNone/>
                      </a:pPr>
                      <a:r>
                        <a:rPr lang="en-US" u="none" cap="none" strike="noStrike">
                          <a:latin typeface="Lexend"/>
                          <a:ea typeface="Lexend"/>
                          <a:cs typeface="Lexend"/>
                          <a:sym typeface="Lexend"/>
                        </a:rPr>
                        <a:t>precondition</a:t>
                      </a:r>
                      <a:endParaRPr u="none" cap="none" strike="noStrike">
                        <a:latin typeface="Lexend"/>
                        <a:ea typeface="Lexend"/>
                        <a:cs typeface="Lexend"/>
                        <a:sym typeface="Lexen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None/>
                      </a:pPr>
                      <a:r>
                        <a:rPr lang="en-US">
                          <a:latin typeface="Lexend"/>
                          <a:ea typeface="Lexend"/>
                          <a:cs typeface="Lexend"/>
                          <a:sym typeface="Lexend"/>
                        </a:rPr>
                        <a:t>Action</a:t>
                      </a:r>
                      <a:endParaRPr u="none" cap="none" strike="noStrike">
                        <a:latin typeface="Lexend"/>
                        <a:ea typeface="Lexend"/>
                        <a:cs typeface="Lexend"/>
                        <a:sym typeface="Lexen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a:latin typeface="Lexend"/>
                          <a:ea typeface="Lexend"/>
                          <a:cs typeface="Lexend"/>
                          <a:sym typeface="Lexend"/>
                        </a:rPr>
                        <a:t>Expected Result (</a:t>
                      </a:r>
                      <a:r>
                        <a:rPr lang="en-US">
                          <a:solidFill>
                            <a:schemeClr val="dk1"/>
                          </a:solidFill>
                          <a:latin typeface="Lexend"/>
                          <a:ea typeface="Lexend"/>
                          <a:cs typeface="Lexend"/>
                          <a:sym typeface="Lexend"/>
                        </a:rPr>
                        <a:t>post condition)</a:t>
                      </a:r>
                      <a:endParaRPr u="none" cap="none" strike="noStrike">
                        <a:latin typeface="Lexend"/>
                        <a:ea typeface="Lexend"/>
                        <a:cs typeface="Lexend"/>
                        <a:sym typeface="Lexend"/>
                      </a:endParaRPr>
                    </a:p>
                  </a:txBody>
                  <a:tcPr marT="91425" marB="91425" marR="91425" marL="91425">
                    <a:solidFill>
                      <a:schemeClr val="lt1"/>
                    </a:solidFill>
                  </a:tcPr>
                </a:tc>
              </a:tr>
              <a:tr h="1304675">
                <a:tc>
                  <a:txBody>
                    <a:bodyPr/>
                    <a:lstStyle/>
                    <a:p>
                      <a:pPr indent="0" lvl="0" marL="0" marR="0" rtl="0" algn="l">
                        <a:lnSpc>
                          <a:spcPct val="100000"/>
                        </a:lnSpc>
                        <a:spcBef>
                          <a:spcPts val="0"/>
                        </a:spcBef>
                        <a:spcAft>
                          <a:spcPts val="0"/>
                        </a:spcAft>
                        <a:buClr>
                          <a:srgbClr val="000000"/>
                        </a:buClr>
                        <a:buSzPts val="1200"/>
                        <a:buFont typeface="Arial"/>
                        <a:buNone/>
                      </a:pPr>
                      <a:r>
                        <a:rPr lang="en-US">
                          <a:latin typeface="Lexend"/>
                          <a:ea typeface="Lexend"/>
                          <a:cs typeface="Lexend"/>
                          <a:sym typeface="Lexend"/>
                        </a:rPr>
                        <a:t>T1: Library has 1 shelf with 2 slots</a:t>
                      </a:r>
                      <a:endParaRPr>
                        <a:latin typeface="Lexend"/>
                        <a:ea typeface="Lexend"/>
                        <a:cs typeface="Lexend"/>
                        <a:sym typeface="Lexend"/>
                      </a:endParaRPr>
                    </a:p>
                    <a:p>
                      <a:pPr indent="0" lvl="0" marL="0" rtl="0" algn="l">
                        <a:spcBef>
                          <a:spcPts val="0"/>
                        </a:spcBef>
                        <a:spcAft>
                          <a:spcPts val="0"/>
                        </a:spcAft>
                        <a:buClr>
                          <a:srgbClr val="000000"/>
                        </a:buClr>
                        <a:buSzPts val="1200"/>
                        <a:buFont typeface="Arial"/>
                        <a:buNone/>
                      </a:pPr>
                      <a:r>
                        <a:t/>
                      </a:r>
                      <a:endParaRPr>
                        <a:latin typeface="Lexend"/>
                        <a:ea typeface="Lexend"/>
                        <a:cs typeface="Lexend"/>
                        <a:sym typeface="Lexend"/>
                      </a:endParaRPr>
                    </a:p>
                    <a:p>
                      <a:pPr indent="0" lvl="0" marL="0" rtl="0" algn="l">
                        <a:spcBef>
                          <a:spcPts val="0"/>
                        </a:spcBef>
                        <a:spcAft>
                          <a:spcPts val="0"/>
                        </a:spcAft>
                        <a:buClr>
                          <a:srgbClr val="000000"/>
                        </a:buClr>
                        <a:buSzPts val="1200"/>
                        <a:buFont typeface="Arial"/>
                        <a:buNone/>
                      </a:pPr>
                      <a:r>
                        <a:rPr lang="en-US">
                          <a:latin typeface="Lexend"/>
                          <a:ea typeface="Lexend"/>
                          <a:cs typeface="Lexend"/>
                          <a:sym typeface="Lexend"/>
                        </a:rPr>
                        <a:t>Library library = new Library("Library Test", 1, 2);</a:t>
                      </a:r>
                      <a:endParaRPr>
                        <a:latin typeface="Lexend"/>
                        <a:ea typeface="Lexend"/>
                        <a:cs typeface="Lexend"/>
                        <a:sym typeface="Lexend"/>
                      </a:endParaRPr>
                    </a:p>
                  </a:txBody>
                  <a:tcPr marT="91425" marB="91425" marR="91425" marL="91425">
                    <a:lnB cap="flat" cmpd="sng" w="9525">
                      <a:solidFill>
                        <a:srgbClr val="D9D2E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a:latin typeface="Lexend"/>
                          <a:ea typeface="Lexend"/>
                          <a:cs typeface="Lexend"/>
                          <a:sym typeface="Lexend"/>
                        </a:rPr>
                        <a:t>Add Book Unmasking AI, Joy Buolamwini, 2023</a:t>
                      </a:r>
                      <a:endParaRPr>
                        <a:latin typeface="Lexend"/>
                        <a:ea typeface="Lexend"/>
                        <a:cs typeface="Lexend"/>
                        <a:sym typeface="Lexend"/>
                      </a:endParaRPr>
                    </a:p>
                    <a:p>
                      <a:pPr indent="0" lvl="0" marL="0" marR="0" rtl="0" algn="l">
                        <a:lnSpc>
                          <a:spcPct val="100000"/>
                        </a:lnSpc>
                        <a:spcBef>
                          <a:spcPts val="0"/>
                        </a:spcBef>
                        <a:spcAft>
                          <a:spcPts val="0"/>
                        </a:spcAft>
                        <a:buNone/>
                      </a:pPr>
                      <a:r>
                        <a:t/>
                      </a:r>
                      <a:endParaRPr>
                        <a:latin typeface="Lexend"/>
                        <a:ea typeface="Lexend"/>
                        <a:cs typeface="Lexend"/>
                        <a:sym typeface="Lexend"/>
                      </a:endParaRPr>
                    </a:p>
                    <a:p>
                      <a:pPr indent="0" lvl="0" marL="0" rtl="0" algn="l">
                        <a:spcBef>
                          <a:spcPts val="0"/>
                        </a:spcBef>
                        <a:spcAft>
                          <a:spcPts val="0"/>
                        </a:spcAft>
                        <a:buNone/>
                      </a:pPr>
                      <a:r>
                        <a:rPr lang="en-US">
                          <a:latin typeface="Lexend"/>
                          <a:ea typeface="Lexend"/>
                          <a:cs typeface="Lexend"/>
                          <a:sym typeface="Lexend"/>
                        </a:rPr>
                        <a:t>library.addBook(new Book("Unmasking AI", "Joy Buolamwini", 2023));</a:t>
                      </a:r>
                      <a:endParaRPr>
                        <a:latin typeface="Lexend"/>
                        <a:ea typeface="Lexend"/>
                        <a:cs typeface="Lexend"/>
                        <a:sym typeface="Lexend"/>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Lexend"/>
                          <a:ea typeface="Lexend"/>
                          <a:cs typeface="Lexend"/>
                          <a:sym typeface="Lexend"/>
                        </a:rPr>
                        <a:t>Displays: </a:t>
                      </a:r>
                      <a:r>
                        <a:rPr lang="en-US">
                          <a:latin typeface="Lexend"/>
                          <a:ea typeface="Lexend"/>
                          <a:cs typeface="Lexend"/>
                          <a:sym typeface="Lexend"/>
                        </a:rPr>
                        <a:t>Added at shelf 1, slot 1</a:t>
                      </a:r>
                      <a:br>
                        <a:rPr lang="en-US">
                          <a:latin typeface="Lexend"/>
                          <a:ea typeface="Lexend"/>
                          <a:cs typeface="Lexend"/>
                          <a:sym typeface="Lexend"/>
                        </a:rPr>
                      </a:br>
                      <a:r>
                        <a:rPr lang="en-US">
                          <a:solidFill>
                            <a:schemeClr val="dk1"/>
                          </a:solidFill>
                          <a:latin typeface="Lexend"/>
                          <a:ea typeface="Lexend"/>
                          <a:cs typeface="Lexend"/>
                          <a:sym typeface="Lexend"/>
                        </a:rPr>
                        <a:t>Use debugger </a:t>
                      </a:r>
                      <a:r>
                        <a:rPr lang="en-US">
                          <a:latin typeface="Lexend"/>
                          <a:ea typeface="Lexend"/>
                          <a:cs typeface="Lexend"/>
                          <a:sym typeface="Lexend"/>
                        </a:rPr>
                        <a:t>2D Array slot filled at [0][0]</a:t>
                      </a:r>
                      <a:endParaRPr>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a:latin typeface="Lexend"/>
                        <a:ea typeface="Lexend"/>
                        <a:cs typeface="Lexend"/>
                        <a:sym typeface="Lexend"/>
                      </a:endParaRPr>
                    </a:p>
                    <a:p>
                      <a:pPr indent="0" lvl="0" marL="0" rtl="0" algn="l">
                        <a:spcBef>
                          <a:spcPts val="0"/>
                        </a:spcBef>
                        <a:spcAft>
                          <a:spcPts val="0"/>
                        </a:spcAft>
                        <a:buNone/>
                      </a:pPr>
                      <a:r>
                        <a:t/>
                      </a:r>
                      <a:endParaRPr>
                        <a:latin typeface="Lexend"/>
                        <a:ea typeface="Lexend"/>
                        <a:cs typeface="Lexend"/>
                        <a:sym typeface="Lexend"/>
                      </a:endParaRPr>
                    </a:p>
                    <a:p>
                      <a:pPr indent="0" lvl="0" marL="0" rtl="0" algn="l">
                        <a:spcBef>
                          <a:spcPts val="0"/>
                        </a:spcBef>
                        <a:spcAft>
                          <a:spcPts val="0"/>
                        </a:spcAft>
                        <a:buNone/>
                      </a:pPr>
                      <a:r>
                        <a:t/>
                      </a:r>
                      <a:endParaRPr>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a:latin typeface="Lexend"/>
                        <a:ea typeface="Lexend"/>
                        <a:cs typeface="Lexend"/>
                        <a:sym typeface="Lexend"/>
                      </a:endParaRPr>
                    </a:p>
                    <a:p>
                      <a:pPr indent="0" lvl="0" marL="0" rtl="0" algn="l">
                        <a:spcBef>
                          <a:spcPts val="0"/>
                        </a:spcBef>
                        <a:spcAft>
                          <a:spcPts val="0"/>
                        </a:spcAft>
                        <a:buNone/>
                      </a:pPr>
                      <a:r>
                        <a:t/>
                      </a:r>
                      <a:endParaRPr>
                        <a:latin typeface="Lexend"/>
                        <a:ea typeface="Lexend"/>
                        <a:cs typeface="Lexend"/>
                        <a:sym typeface="Lexend"/>
                      </a:endParaRPr>
                    </a:p>
                  </a:txBody>
                  <a:tcPr marT="91425" marB="91425" marR="91425" marL="91425">
                    <a:solidFill>
                      <a:schemeClr val="lt1"/>
                    </a:solidFill>
                  </a:tcPr>
                </a:tc>
              </a:tr>
              <a:tr h="100000">
                <a:tc>
                  <a:txBody>
                    <a:bodyPr/>
                    <a:lstStyle/>
                    <a:p>
                      <a:pPr indent="0" lvl="0" marL="0" rtl="0" algn="l">
                        <a:spcBef>
                          <a:spcPts val="0"/>
                        </a:spcBef>
                        <a:spcAft>
                          <a:spcPts val="0"/>
                        </a:spcAft>
                        <a:buNone/>
                      </a:pPr>
                      <a:r>
                        <a:rPr lang="en-US">
                          <a:latin typeface="Lexend"/>
                          <a:ea typeface="Lexend"/>
                          <a:cs typeface="Lexend"/>
                          <a:sym typeface="Lexend"/>
                        </a:rPr>
                        <a:t>Add more test cases</a:t>
                      </a:r>
                      <a:endParaRPr>
                        <a:latin typeface="Lexend"/>
                        <a:ea typeface="Lexend"/>
                        <a:cs typeface="Lexend"/>
                        <a:sym typeface="Lexend"/>
                      </a:endParaRPr>
                    </a:p>
                  </a:txBody>
                  <a:tcPr marT="91425" marB="91425" marR="91425" marL="91425">
                    <a:lnL cap="flat" cmpd="sng" w="9525">
                      <a:solidFill>
                        <a:srgbClr val="D9D2E9"/>
                      </a:solidFill>
                      <a:prstDash val="solid"/>
                      <a:round/>
                      <a:headEnd len="sm" w="sm" type="none"/>
                      <a:tailEnd len="sm" w="sm" type="none"/>
                    </a:lnL>
                    <a:lnR cap="flat" cmpd="sng" w="9525">
                      <a:solidFill>
                        <a:srgbClr val="D9D2E9"/>
                      </a:solidFill>
                      <a:prstDash val="solid"/>
                      <a:round/>
                      <a:headEnd len="sm" w="sm" type="none"/>
                      <a:tailEnd len="sm" w="sm" type="none"/>
                    </a:lnR>
                    <a:lnT cap="flat" cmpd="sng" w="9525">
                      <a:solidFill>
                        <a:srgbClr val="D9D2E9"/>
                      </a:solidFill>
                      <a:prstDash val="solid"/>
                      <a:round/>
                      <a:headEnd len="sm" w="sm" type="none"/>
                      <a:tailEnd len="sm" w="sm" type="none"/>
                    </a:lnT>
                    <a:lnB cap="flat" cmpd="sng" w="9525">
                      <a:solidFill>
                        <a:srgbClr val="D9D2E9"/>
                      </a:solidFill>
                      <a:prstDash val="solid"/>
                      <a:round/>
                      <a:headEnd len="sm" w="sm" type="none"/>
                      <a:tailEnd len="sm" w="sm" type="none"/>
                    </a:lnB>
                    <a:solidFill>
                      <a:srgbClr val="D9D2E9"/>
                    </a:solidFill>
                  </a:tcPr>
                </a:tc>
                <a:tc>
                  <a:txBody>
                    <a:bodyPr/>
                    <a:lstStyle/>
                    <a:p>
                      <a:pPr indent="0" lvl="0" marL="0" marR="0" rtl="0" algn="l">
                        <a:lnSpc>
                          <a:spcPct val="100000"/>
                        </a:lnSpc>
                        <a:spcBef>
                          <a:spcPts val="0"/>
                        </a:spcBef>
                        <a:spcAft>
                          <a:spcPts val="0"/>
                        </a:spcAft>
                        <a:buNone/>
                      </a:pPr>
                      <a:r>
                        <a:t/>
                      </a:r>
                      <a:endParaRPr u="none" cap="none" strike="noStrike">
                        <a:latin typeface="Lexend"/>
                        <a:ea typeface="Lexend"/>
                        <a:cs typeface="Lexend"/>
                        <a:sym typeface="Lexend"/>
                      </a:endParaRPr>
                    </a:p>
                  </a:txBody>
                  <a:tcPr marT="91425" marB="91425" marR="91425" marL="91425">
                    <a:lnL cap="flat" cmpd="sng" w="9525">
                      <a:solidFill>
                        <a:srgbClr val="D9D2E9"/>
                      </a:solidFill>
                      <a:prstDash val="solid"/>
                      <a:round/>
                      <a:headEnd len="sm" w="sm" type="none"/>
                      <a:tailEnd len="sm" w="sm" type="none"/>
                    </a:lnL>
                    <a:solidFill>
                      <a:srgbClr val="D9D2E9"/>
                    </a:solidFill>
                  </a:tcPr>
                </a:tc>
                <a:tc>
                  <a:txBody>
                    <a:bodyPr/>
                    <a:lstStyle/>
                    <a:p>
                      <a:pPr indent="0" lvl="0" marL="0" rtl="0" algn="l">
                        <a:spcBef>
                          <a:spcPts val="0"/>
                        </a:spcBef>
                        <a:spcAft>
                          <a:spcPts val="0"/>
                        </a:spcAft>
                        <a:buNone/>
                      </a:pPr>
                      <a:r>
                        <a:t/>
                      </a:r>
                      <a:endParaRPr>
                        <a:latin typeface="Lexend"/>
                        <a:ea typeface="Lexend"/>
                        <a:cs typeface="Lexend"/>
                        <a:sym typeface="Lexend"/>
                      </a:endParaRPr>
                    </a:p>
                  </a:txBody>
                  <a:tcPr marT="91425" marB="91425" marR="91425" marL="91425">
                    <a:solidFill>
                      <a:srgbClr val="D9D2E9"/>
                    </a:solidFill>
                  </a:tcPr>
                </a:tc>
              </a:tr>
              <a:tr h="413650">
                <a:tc>
                  <a:txBody>
                    <a:bodyPr/>
                    <a:lstStyle/>
                    <a:p>
                      <a:pPr indent="0" lvl="0" marL="0" rtl="0" algn="l">
                        <a:spcBef>
                          <a:spcPts val="0"/>
                        </a:spcBef>
                        <a:spcAft>
                          <a:spcPts val="0"/>
                        </a:spcAft>
                        <a:buNone/>
                      </a:pPr>
                      <a:r>
                        <a:t/>
                      </a:r>
                      <a:endParaRPr>
                        <a:latin typeface="Lexend"/>
                        <a:ea typeface="Lexend"/>
                        <a:cs typeface="Lexend"/>
                        <a:sym typeface="Lexend"/>
                      </a:endParaRPr>
                    </a:p>
                  </a:txBody>
                  <a:tcPr marT="91425" marB="91425" marR="91425" marL="91425">
                    <a:lnT cap="flat" cmpd="sng" w="9525">
                      <a:solidFill>
                        <a:srgbClr val="D9D2E9"/>
                      </a:solidFill>
                      <a:prstDash val="solid"/>
                      <a:round/>
                      <a:headEnd len="sm" w="sm" type="none"/>
                      <a:tailEnd len="sm" w="sm" type="none"/>
                    </a:lnT>
                    <a:lnB cap="flat" cmpd="sng" w="9525">
                      <a:solidFill>
                        <a:srgbClr val="D9D2E9"/>
                      </a:solidFill>
                      <a:prstDash val="solid"/>
                      <a:round/>
                      <a:headEnd len="sm" w="sm" type="none"/>
                      <a:tailEnd len="sm" w="sm" type="none"/>
                    </a:lnB>
                    <a:solidFill>
                      <a:srgbClr val="D9D2E9"/>
                    </a:solidFill>
                  </a:tcPr>
                </a:tc>
                <a:tc>
                  <a:txBody>
                    <a:bodyPr/>
                    <a:lstStyle/>
                    <a:p>
                      <a:pPr indent="0" lvl="0" marL="0" marR="0" rtl="0" algn="l">
                        <a:lnSpc>
                          <a:spcPct val="100000"/>
                        </a:lnSpc>
                        <a:spcBef>
                          <a:spcPts val="0"/>
                        </a:spcBef>
                        <a:spcAft>
                          <a:spcPts val="0"/>
                        </a:spcAft>
                        <a:buNone/>
                      </a:pPr>
                      <a:r>
                        <a:t/>
                      </a:r>
                      <a:endParaRPr u="none" cap="none" strike="noStrike">
                        <a:solidFill>
                          <a:srgbClr val="000000"/>
                        </a:solidFill>
                        <a:latin typeface="Lexend"/>
                        <a:ea typeface="Lexend"/>
                        <a:cs typeface="Lexend"/>
                        <a:sym typeface="Lexend"/>
                      </a:endParaRPr>
                    </a:p>
                  </a:txBody>
                  <a:tcPr marT="91425" marB="91425" marR="91425" marL="91425">
                    <a:solidFill>
                      <a:srgbClr val="D9D2E9"/>
                    </a:solidFill>
                  </a:tcPr>
                </a:tc>
                <a:tc>
                  <a:txBody>
                    <a:bodyPr/>
                    <a:lstStyle/>
                    <a:p>
                      <a:pPr indent="0" lvl="0" marL="0" rtl="0" algn="l">
                        <a:spcBef>
                          <a:spcPts val="0"/>
                        </a:spcBef>
                        <a:spcAft>
                          <a:spcPts val="0"/>
                        </a:spcAft>
                        <a:buNone/>
                      </a:pPr>
                      <a:r>
                        <a:t/>
                      </a:r>
                      <a:endParaRPr>
                        <a:latin typeface="Lexend"/>
                        <a:ea typeface="Lexend"/>
                        <a:cs typeface="Lexend"/>
                        <a:sym typeface="Lexend"/>
                      </a:endParaRPr>
                    </a:p>
                  </a:txBody>
                  <a:tcPr marT="91425" marB="91425" marR="91425" marL="91425">
                    <a:solidFill>
                      <a:srgbClr val="D9D2E9"/>
                    </a:solidFill>
                  </a:tcPr>
                </a:tc>
              </a:tr>
              <a:tr h="413650">
                <a:tc>
                  <a:txBody>
                    <a:bodyPr/>
                    <a:lstStyle/>
                    <a:p>
                      <a:pPr indent="0" lvl="0" marL="0" rtl="0" algn="l">
                        <a:spcBef>
                          <a:spcPts val="0"/>
                        </a:spcBef>
                        <a:spcAft>
                          <a:spcPts val="0"/>
                        </a:spcAft>
                        <a:buNone/>
                      </a:pPr>
                      <a:r>
                        <a:t/>
                      </a:r>
                      <a:endParaRPr>
                        <a:latin typeface="Lexend"/>
                        <a:ea typeface="Lexend"/>
                        <a:cs typeface="Lexend"/>
                        <a:sym typeface="Lexend"/>
                      </a:endParaRPr>
                    </a:p>
                  </a:txBody>
                  <a:tcPr marT="91425" marB="91425" marR="91425" marL="91425">
                    <a:lnT cap="flat" cmpd="sng" w="9525">
                      <a:solidFill>
                        <a:srgbClr val="D9D2E9"/>
                      </a:solidFill>
                      <a:prstDash val="solid"/>
                      <a:round/>
                      <a:headEnd len="sm" w="sm" type="none"/>
                      <a:tailEnd len="sm" w="sm" type="none"/>
                    </a:lnT>
                    <a:solidFill>
                      <a:srgbClr val="D9D2E9"/>
                    </a:solidFill>
                  </a:tcPr>
                </a:tc>
                <a:tc>
                  <a:txBody>
                    <a:bodyPr/>
                    <a:lstStyle/>
                    <a:p>
                      <a:pPr indent="0" lvl="0" marL="0" marR="0" rtl="0" algn="l">
                        <a:lnSpc>
                          <a:spcPct val="100000"/>
                        </a:lnSpc>
                        <a:spcBef>
                          <a:spcPts val="0"/>
                        </a:spcBef>
                        <a:spcAft>
                          <a:spcPts val="0"/>
                        </a:spcAft>
                        <a:buNone/>
                      </a:pPr>
                      <a:r>
                        <a:t/>
                      </a:r>
                      <a:endParaRPr u="none" cap="none" strike="noStrike">
                        <a:solidFill>
                          <a:srgbClr val="000000"/>
                        </a:solidFill>
                        <a:latin typeface="Lexend"/>
                        <a:ea typeface="Lexend"/>
                        <a:cs typeface="Lexend"/>
                        <a:sym typeface="Lexend"/>
                      </a:endParaRPr>
                    </a:p>
                  </a:txBody>
                  <a:tcPr marT="91425" marB="91425" marR="91425" marL="91425">
                    <a:solidFill>
                      <a:srgbClr val="D9D2E9"/>
                    </a:solidFill>
                  </a:tcPr>
                </a:tc>
                <a:tc>
                  <a:txBody>
                    <a:bodyPr/>
                    <a:lstStyle/>
                    <a:p>
                      <a:pPr indent="0" lvl="0" marL="0" rtl="0" algn="l">
                        <a:spcBef>
                          <a:spcPts val="0"/>
                        </a:spcBef>
                        <a:spcAft>
                          <a:spcPts val="0"/>
                        </a:spcAft>
                        <a:buNone/>
                      </a:pPr>
                      <a:r>
                        <a:t/>
                      </a:r>
                      <a:endParaRPr>
                        <a:latin typeface="Lexend"/>
                        <a:ea typeface="Lexend"/>
                        <a:cs typeface="Lexend"/>
                        <a:sym typeface="Lexend"/>
                      </a:endParaRPr>
                    </a:p>
                  </a:txBody>
                  <a:tcPr marT="91425" marB="91425" marR="91425" marL="91425">
                    <a:solidFill>
                      <a:srgbClr val="D9D2E9"/>
                    </a:solidFill>
                  </a:tcPr>
                </a:tc>
              </a:tr>
            </a:tbl>
          </a:graphicData>
        </a:graphic>
      </p:graphicFrame>
      <p:pic>
        <p:nvPicPr>
          <p:cNvPr id="161" name="Google Shape;161;g348a0853a3f_2_244" title="Screenshot 2025-09-01 at 10.49.50 AM.png"/>
          <p:cNvPicPr preferRelativeResize="0"/>
          <p:nvPr/>
        </p:nvPicPr>
        <p:blipFill>
          <a:blip r:embed="rId4">
            <a:alphaModFix/>
          </a:blip>
          <a:stretch>
            <a:fillRect/>
          </a:stretch>
        </p:blipFill>
        <p:spPr>
          <a:xfrm>
            <a:off x="8430950" y="4522325"/>
            <a:ext cx="3244175" cy="1222700"/>
          </a:xfrm>
          <a:prstGeom prst="rect">
            <a:avLst/>
          </a:prstGeom>
          <a:noFill/>
          <a:ln>
            <a:noFill/>
          </a:ln>
        </p:spPr>
      </p:pic>
      <p:pic>
        <p:nvPicPr>
          <p:cNvPr descr="Think - Test -  Code - Refactor" id="162" name="Google Shape;162;g348a0853a3f_2_244"/>
          <p:cNvPicPr preferRelativeResize="0"/>
          <p:nvPr/>
        </p:nvPicPr>
        <p:blipFill>
          <a:blip r:embed="rId5">
            <a:alphaModFix/>
          </a:blip>
          <a:stretch>
            <a:fillRect/>
          </a:stretch>
        </p:blipFill>
        <p:spPr>
          <a:xfrm>
            <a:off x="7949525" y="532988"/>
            <a:ext cx="3725600" cy="2714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6" name="Shape 166"/>
        <p:cNvGrpSpPr/>
        <p:nvPr/>
      </p:nvGrpSpPr>
      <p:grpSpPr>
        <a:xfrm>
          <a:off x="0" y="0"/>
          <a:ext cx="0" cy="0"/>
          <a:chOff x="0" y="0"/>
          <a:chExt cx="0" cy="0"/>
        </a:xfrm>
      </p:grpSpPr>
      <p:sp>
        <p:nvSpPr>
          <p:cNvPr id="167" name="Google Shape;167;g348a0853a3f_2_255"/>
          <p:cNvSpPr txBox="1"/>
          <p:nvPr>
            <p:ph type="title"/>
          </p:nvPr>
        </p:nvSpPr>
        <p:spPr>
          <a:xfrm>
            <a:off x="429833" y="274649"/>
            <a:ext cx="10972800" cy="64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Arial"/>
              <a:buNone/>
            </a:pPr>
            <a:r>
              <a:rPr b="1" lang="en-US"/>
              <a:t>Use Test Driven Development </a:t>
            </a:r>
            <a:endParaRPr sz="3700"/>
          </a:p>
        </p:txBody>
      </p:sp>
      <p:sp>
        <p:nvSpPr>
          <p:cNvPr id="168" name="Google Shape;168;g348a0853a3f_2_255"/>
          <p:cNvSpPr txBox="1"/>
          <p:nvPr>
            <p:ph idx="1" type="body"/>
          </p:nvPr>
        </p:nvSpPr>
        <p:spPr>
          <a:xfrm>
            <a:off x="350775" y="919050"/>
            <a:ext cx="11406000" cy="221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400"/>
              <a:buNone/>
            </a:pPr>
            <a:r>
              <a:t/>
            </a:r>
            <a:endParaRPr sz="2600">
              <a:solidFill>
                <a:srgbClr val="F3F3F3"/>
              </a:solidFill>
            </a:endParaRPr>
          </a:p>
          <a:p>
            <a:pPr indent="0" lvl="0" marL="0" rtl="0" algn="l">
              <a:lnSpc>
                <a:spcPct val="90000"/>
              </a:lnSpc>
              <a:spcBef>
                <a:spcPts val="1000"/>
              </a:spcBef>
              <a:spcAft>
                <a:spcPts val="0"/>
              </a:spcAft>
              <a:buClr>
                <a:schemeClr val="lt1"/>
              </a:buClr>
              <a:buSzPts val="1300"/>
              <a:buNone/>
            </a:pPr>
            <a:r>
              <a:t/>
            </a:r>
            <a:endParaRPr sz="2600">
              <a:solidFill>
                <a:srgbClr val="F3F3F3"/>
              </a:solidFill>
            </a:endParaRPr>
          </a:p>
        </p:txBody>
      </p:sp>
      <p:sp>
        <p:nvSpPr>
          <p:cNvPr id="169" name="Google Shape;169;g348a0853a3f_2_255"/>
          <p:cNvSpPr txBox="1"/>
          <p:nvPr/>
        </p:nvSpPr>
        <p:spPr>
          <a:xfrm>
            <a:off x="222725" y="919050"/>
            <a:ext cx="11294400" cy="1247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700"/>
              </a:spcBef>
              <a:spcAft>
                <a:spcPts val="0"/>
              </a:spcAft>
              <a:buClr>
                <a:schemeClr val="dk1"/>
              </a:buClr>
              <a:buSzPts val="1100"/>
              <a:buFont typeface="Arial"/>
              <a:buNone/>
            </a:pPr>
            <a:r>
              <a:rPr b="1" lang="en-US" sz="1600">
                <a:solidFill>
                  <a:srgbClr val="434343"/>
                </a:solidFill>
                <a:latin typeface="Lexend"/>
                <a:ea typeface="Lexend"/>
                <a:cs typeface="Lexend"/>
                <a:sym typeface="Lexend"/>
              </a:rPr>
              <a:t>Display All Books:</a:t>
            </a:r>
            <a:r>
              <a:rPr lang="en-US" sz="1600">
                <a:solidFill>
                  <a:srgbClr val="434343"/>
                </a:solidFill>
                <a:latin typeface="Lexend"/>
                <a:ea typeface="Lexend"/>
                <a:cs typeface="Lexend"/>
                <a:sym typeface="Lexend"/>
              </a:rPr>
              <a:t> As a library member, I want to see what books are available so that I can browse them.</a:t>
            </a:r>
            <a:endParaRPr sz="1600">
              <a:solidFill>
                <a:srgbClr val="434343"/>
              </a:solidFill>
              <a:latin typeface="Lexend"/>
              <a:ea typeface="Lexend"/>
              <a:cs typeface="Lexend"/>
              <a:sym typeface="Lexend"/>
            </a:endParaRPr>
          </a:p>
          <a:p>
            <a:pPr indent="0" lvl="0" marL="0" rtl="0" algn="l">
              <a:spcBef>
                <a:spcPts val="700"/>
              </a:spcBef>
              <a:spcAft>
                <a:spcPts val="0"/>
              </a:spcAft>
              <a:buClr>
                <a:schemeClr val="dk1"/>
              </a:buClr>
              <a:buSzPts val="1100"/>
              <a:buFont typeface="Arial"/>
              <a:buNone/>
            </a:pPr>
            <a:r>
              <a:rPr b="1" lang="en-US" sz="1600">
                <a:solidFill>
                  <a:srgbClr val="434343"/>
                </a:solidFill>
                <a:latin typeface="Lexend"/>
                <a:ea typeface="Lexend"/>
                <a:cs typeface="Lexend"/>
                <a:sym typeface="Lexend"/>
              </a:rPr>
              <a:t>Acceptance Criteria: </a:t>
            </a:r>
            <a:r>
              <a:rPr lang="en-US" sz="1600">
                <a:solidFill>
                  <a:srgbClr val="434343"/>
                </a:solidFill>
                <a:latin typeface="Lexend"/>
                <a:ea typeface="Lexend"/>
                <a:cs typeface="Lexend"/>
                <a:sym typeface="Lexend"/>
              </a:rPr>
              <a:t>A table lists each book with its location, title, author, and year. Empty spaces not shown.</a:t>
            </a:r>
            <a:endParaRPr sz="1600">
              <a:latin typeface="Lexend"/>
              <a:ea typeface="Lexend"/>
              <a:cs typeface="Lexend"/>
              <a:sym typeface="Lexend"/>
            </a:endParaRPr>
          </a:p>
          <a:p>
            <a:pPr indent="0" lvl="0" marL="0" rtl="0" algn="l">
              <a:lnSpc>
                <a:spcPct val="115000"/>
              </a:lnSpc>
              <a:spcBef>
                <a:spcPts val="0"/>
              </a:spcBef>
              <a:spcAft>
                <a:spcPts val="0"/>
              </a:spcAft>
              <a:buNone/>
            </a:pPr>
            <a:r>
              <a:t/>
            </a:r>
            <a:endParaRPr sz="1600">
              <a:latin typeface="Lexend"/>
              <a:ea typeface="Lexend"/>
              <a:cs typeface="Lexend"/>
              <a:sym typeface="Lexend"/>
            </a:endParaRPr>
          </a:p>
          <a:p>
            <a:pPr indent="0" lvl="0" marL="0" rtl="0" algn="l">
              <a:spcBef>
                <a:spcPts val="0"/>
              </a:spcBef>
              <a:spcAft>
                <a:spcPts val="0"/>
              </a:spcAft>
              <a:buClr>
                <a:srgbClr val="000000"/>
              </a:buClr>
              <a:buSzPts val="2000"/>
              <a:buFont typeface="Arial"/>
              <a:buNone/>
            </a:pPr>
            <a:r>
              <a:t/>
            </a:r>
            <a:endParaRPr sz="1600">
              <a:latin typeface="Lexend"/>
              <a:ea typeface="Lexend"/>
              <a:cs typeface="Lexend"/>
              <a:sym typeface="Lexend"/>
            </a:endParaRPr>
          </a:p>
        </p:txBody>
      </p:sp>
      <p:graphicFrame>
        <p:nvGraphicFramePr>
          <p:cNvPr id="170" name="Google Shape;170;g348a0853a3f_2_255"/>
          <p:cNvGraphicFramePr/>
          <p:nvPr/>
        </p:nvGraphicFramePr>
        <p:xfrm>
          <a:off x="222825" y="3320250"/>
          <a:ext cx="3000000" cy="3000000"/>
        </p:xfrm>
        <a:graphic>
          <a:graphicData uri="http://schemas.openxmlformats.org/drawingml/2006/table">
            <a:tbl>
              <a:tblPr>
                <a:noFill/>
                <a:tableStyleId>{03670A3C-C462-459C-B460-0C933DC7054E}</a:tableStyleId>
              </a:tblPr>
              <a:tblGrid>
                <a:gridCol w="3104550"/>
                <a:gridCol w="3661100"/>
                <a:gridCol w="4980700"/>
              </a:tblGrid>
              <a:tr h="342850">
                <a:tc>
                  <a:txBody>
                    <a:bodyPr/>
                    <a:lstStyle/>
                    <a:p>
                      <a:pPr indent="0" lvl="0" marL="0" marR="0" rtl="0" algn="l">
                        <a:lnSpc>
                          <a:spcPct val="100000"/>
                        </a:lnSpc>
                        <a:spcBef>
                          <a:spcPts val="0"/>
                        </a:spcBef>
                        <a:spcAft>
                          <a:spcPts val="0"/>
                        </a:spcAft>
                        <a:buClr>
                          <a:srgbClr val="000000"/>
                        </a:buClr>
                        <a:buSzPts val="1200"/>
                        <a:buFont typeface="Arial"/>
                        <a:buNone/>
                      </a:pPr>
                      <a:r>
                        <a:rPr lang="en-US" u="none" cap="none" strike="noStrike">
                          <a:latin typeface="Lexend"/>
                          <a:ea typeface="Lexend"/>
                          <a:cs typeface="Lexend"/>
                          <a:sym typeface="Lexend"/>
                        </a:rPr>
                        <a:t>precondition Library Has</a:t>
                      </a:r>
                      <a:endParaRPr u="none" cap="none" strike="noStrike">
                        <a:latin typeface="Lexend"/>
                        <a:ea typeface="Lexend"/>
                        <a:cs typeface="Lexend"/>
                        <a:sym typeface="Lexen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None/>
                      </a:pPr>
                      <a:r>
                        <a:rPr lang="en-US">
                          <a:latin typeface="Lexend"/>
                          <a:ea typeface="Lexend"/>
                          <a:cs typeface="Lexend"/>
                          <a:sym typeface="Lexend"/>
                        </a:rPr>
                        <a:t>Action</a:t>
                      </a:r>
                      <a:endParaRPr u="none" cap="none" strike="noStrike">
                        <a:latin typeface="Lexend"/>
                        <a:ea typeface="Lexend"/>
                        <a:cs typeface="Lexend"/>
                        <a:sym typeface="Lexen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a:latin typeface="Lexend"/>
                          <a:ea typeface="Lexend"/>
                          <a:cs typeface="Lexend"/>
                          <a:sym typeface="Lexend"/>
                        </a:rPr>
                        <a:t>Expected Result (</a:t>
                      </a:r>
                      <a:r>
                        <a:rPr lang="en-US">
                          <a:solidFill>
                            <a:schemeClr val="dk1"/>
                          </a:solidFill>
                          <a:latin typeface="Lexend"/>
                          <a:ea typeface="Lexend"/>
                          <a:cs typeface="Lexend"/>
                          <a:sym typeface="Lexend"/>
                        </a:rPr>
                        <a:t>post condition </a:t>
                      </a:r>
                      <a:endParaRPr u="none" cap="none" strike="noStrike">
                        <a:latin typeface="Lexend"/>
                        <a:ea typeface="Lexend"/>
                        <a:cs typeface="Lexend"/>
                        <a:sym typeface="Lexend"/>
                      </a:endParaRPr>
                    </a:p>
                  </a:txBody>
                  <a:tcPr marT="91425" marB="91425" marR="91425" marL="91425">
                    <a:solidFill>
                      <a:schemeClr val="lt1"/>
                    </a:solidFill>
                  </a:tcPr>
                </a:tc>
              </a:tr>
              <a:tr h="712125">
                <a:tc>
                  <a:txBody>
                    <a:bodyPr/>
                    <a:lstStyle/>
                    <a:p>
                      <a:pPr indent="0" lvl="0" marL="0" marR="0" rtl="0" algn="l">
                        <a:lnSpc>
                          <a:spcPct val="100000"/>
                        </a:lnSpc>
                        <a:spcBef>
                          <a:spcPts val="0"/>
                        </a:spcBef>
                        <a:spcAft>
                          <a:spcPts val="0"/>
                        </a:spcAft>
                        <a:buClr>
                          <a:srgbClr val="000000"/>
                        </a:buClr>
                        <a:buSzPts val="1200"/>
                        <a:buFont typeface="Arial"/>
                        <a:buNone/>
                      </a:pPr>
                      <a:r>
                        <a:rPr lang="en-US">
                          <a:latin typeface="Lexend"/>
                          <a:ea typeface="Lexend"/>
                          <a:cs typeface="Lexend"/>
                          <a:sym typeface="Lexend"/>
                        </a:rPr>
                        <a:t>T1: </a:t>
                      </a:r>
                      <a:r>
                        <a:rPr lang="en-US">
                          <a:latin typeface="Lexend"/>
                          <a:ea typeface="Lexend"/>
                          <a:cs typeface="Lexend"/>
                          <a:sym typeface="Lexend"/>
                        </a:rPr>
                        <a:t>1 shelf with 2 slots</a:t>
                      </a:r>
                      <a:endParaRPr u="none" cap="none" strike="noStrike">
                        <a:latin typeface="Lexend"/>
                        <a:ea typeface="Lexend"/>
                        <a:cs typeface="Lexend"/>
                        <a:sym typeface="Lexend"/>
                      </a:endParaRPr>
                    </a:p>
                  </a:txBody>
                  <a:tcPr marT="91425" marB="91425" marR="91425" marL="91425">
                    <a:lnB cap="flat" cmpd="sng" w="9525">
                      <a:solidFill>
                        <a:srgbClr val="D9D2E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a:latin typeface="Lexend"/>
                          <a:ea typeface="Lexend"/>
                          <a:cs typeface="Lexend"/>
                          <a:sym typeface="Lexend"/>
                        </a:rPr>
                        <a:t>Add Book Unmasking AI, Joy Buolamwini, 2023</a:t>
                      </a:r>
                      <a:endParaRPr u="none" cap="none" strike="noStrike">
                        <a:latin typeface="Lexend"/>
                        <a:ea typeface="Lexend"/>
                        <a:cs typeface="Lexend"/>
                        <a:sym typeface="Lexend"/>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Lexend"/>
                          <a:ea typeface="Lexend"/>
                          <a:cs typeface="Lexend"/>
                          <a:sym typeface="Lexend"/>
                        </a:rPr>
                        <a:t>Displays: Added at shelf 1, slot 1</a:t>
                      </a:r>
                      <a:endParaRPr>
                        <a:latin typeface="Lexend"/>
                        <a:ea typeface="Lexend"/>
                        <a:cs typeface="Lexend"/>
                        <a:sym typeface="Lexend"/>
                      </a:endParaRPr>
                    </a:p>
                    <a:p>
                      <a:pPr indent="0" lvl="0" marL="0" rtl="0" algn="l">
                        <a:spcBef>
                          <a:spcPts val="0"/>
                        </a:spcBef>
                        <a:spcAft>
                          <a:spcPts val="0"/>
                        </a:spcAft>
                        <a:buNone/>
                      </a:pPr>
                      <a:r>
                        <a:rPr lang="en-US">
                          <a:solidFill>
                            <a:schemeClr val="dk1"/>
                          </a:solidFill>
                          <a:latin typeface="Lexend"/>
                          <a:ea typeface="Lexend"/>
                          <a:cs typeface="Lexend"/>
                          <a:sym typeface="Lexend"/>
                        </a:rPr>
                        <a:t>2D Array slot filled at [0][0]</a:t>
                      </a:r>
                      <a:endParaRPr>
                        <a:latin typeface="Lexend"/>
                        <a:ea typeface="Lexend"/>
                        <a:cs typeface="Lexend"/>
                        <a:sym typeface="Lexend"/>
                      </a:endParaRPr>
                    </a:p>
                  </a:txBody>
                  <a:tcPr marT="91425" marB="91425" marR="91425" marL="91425">
                    <a:solidFill>
                      <a:schemeClr val="lt1"/>
                    </a:solidFill>
                  </a:tcPr>
                </a:tc>
              </a:tr>
              <a:tr h="625875">
                <a:tc>
                  <a:txBody>
                    <a:bodyPr/>
                    <a:lstStyle/>
                    <a:p>
                      <a:pPr indent="0" lvl="0" marL="0" marR="0" rtl="0" algn="l">
                        <a:lnSpc>
                          <a:spcPct val="100000"/>
                        </a:lnSpc>
                        <a:spcBef>
                          <a:spcPts val="0"/>
                        </a:spcBef>
                        <a:spcAft>
                          <a:spcPts val="0"/>
                        </a:spcAft>
                        <a:buNone/>
                      </a:pPr>
                      <a:r>
                        <a:rPr lang="en-US">
                          <a:latin typeface="Lexend"/>
                          <a:ea typeface="Lexend"/>
                          <a:cs typeface="Lexend"/>
                          <a:sym typeface="Lexend"/>
                        </a:rPr>
                        <a:t>T2: 1 shelf 1 of 2 slots filled.</a:t>
                      </a:r>
                      <a:endParaRPr>
                        <a:latin typeface="Lexend"/>
                        <a:ea typeface="Lexend"/>
                        <a:cs typeface="Lexend"/>
                        <a:sym typeface="Lexend"/>
                      </a:endParaRPr>
                    </a:p>
                  </a:txBody>
                  <a:tcPr marT="91425" marB="91425" marR="91425" marL="91425">
                    <a:lnT cap="flat" cmpd="sng" w="9525">
                      <a:solidFill>
                        <a:srgbClr val="D9D2E9"/>
                      </a:solidFill>
                      <a:prstDash val="solid"/>
                      <a:round/>
                      <a:headEnd len="sm" w="sm" type="none"/>
                      <a:tailEnd len="sm" w="sm" type="none"/>
                    </a:lnT>
                    <a:lnB cap="flat" cmpd="sng" w="9525">
                      <a:solidFill>
                        <a:srgbClr val="D9D2E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a:latin typeface="Lexend"/>
                          <a:ea typeface="Lexend"/>
                          <a:cs typeface="Lexend"/>
                          <a:sym typeface="Lexend"/>
                        </a:rPr>
                        <a:t>Add Clean Code, Robert C. Martin, 2008</a:t>
                      </a:r>
                      <a:endParaRPr>
                        <a:latin typeface="Lexend"/>
                        <a:ea typeface="Lexend"/>
                        <a:cs typeface="Lexend"/>
                        <a:sym typeface="Lexend"/>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Lexend"/>
                          <a:ea typeface="Lexend"/>
                          <a:cs typeface="Lexend"/>
                          <a:sym typeface="Lexend"/>
                        </a:rPr>
                        <a:t>Displays: Added at shelf 1, slot 1</a:t>
                      </a:r>
                      <a:br>
                        <a:rPr lang="en-US">
                          <a:solidFill>
                            <a:schemeClr val="dk1"/>
                          </a:solidFill>
                          <a:latin typeface="Lexend"/>
                          <a:ea typeface="Lexend"/>
                          <a:cs typeface="Lexend"/>
                          <a:sym typeface="Lexend"/>
                        </a:rPr>
                      </a:br>
                      <a:r>
                        <a:rPr lang="en-US">
                          <a:solidFill>
                            <a:schemeClr val="dk1"/>
                          </a:solidFill>
                          <a:latin typeface="Lexend"/>
                          <a:ea typeface="Lexend"/>
                          <a:cs typeface="Lexend"/>
                          <a:sym typeface="Lexend"/>
                        </a:rPr>
                        <a:t>Use debugger: 2D Array slot filled at [0][1]</a:t>
                      </a:r>
                      <a:endParaRPr>
                        <a:latin typeface="Lexend"/>
                        <a:ea typeface="Lexend"/>
                        <a:cs typeface="Lexend"/>
                        <a:sym typeface="Lexend"/>
                      </a:endParaRPr>
                    </a:p>
                  </a:txBody>
                  <a:tcPr marT="91425" marB="91425" marR="91425" marL="91425">
                    <a:solidFill>
                      <a:schemeClr val="lt1"/>
                    </a:solidFill>
                  </a:tcPr>
                </a:tc>
              </a:tr>
              <a:tr h="614975">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Lexend"/>
                          <a:ea typeface="Lexend"/>
                          <a:cs typeface="Lexend"/>
                          <a:sym typeface="Lexend"/>
                        </a:rPr>
                        <a:t>T3: </a:t>
                      </a:r>
                      <a:r>
                        <a:rPr lang="en-US">
                          <a:solidFill>
                            <a:schemeClr val="dk1"/>
                          </a:solidFill>
                          <a:latin typeface="Lexend"/>
                          <a:ea typeface="Lexend"/>
                          <a:cs typeface="Lexend"/>
                          <a:sym typeface="Lexend"/>
                        </a:rPr>
                        <a:t>1 shelf 2 of 2 slots filled.</a:t>
                      </a:r>
                      <a:endParaRPr>
                        <a:latin typeface="Lexend"/>
                        <a:ea typeface="Lexend"/>
                        <a:cs typeface="Lexend"/>
                        <a:sym typeface="Lexend"/>
                      </a:endParaRPr>
                    </a:p>
                  </a:txBody>
                  <a:tcPr marT="91425" marB="91425" marR="91425" marL="91425">
                    <a:lnT cap="flat" cmpd="sng" w="9525">
                      <a:solidFill>
                        <a:srgbClr val="D9D2E9"/>
                      </a:solidFill>
                      <a:prstDash val="solid"/>
                      <a:round/>
                      <a:headEnd len="sm" w="sm" type="none"/>
                      <a:tailEnd len="sm" w="sm" type="none"/>
                    </a:lnT>
                    <a:lnB cap="flat" cmpd="sng" w="9525">
                      <a:solidFill>
                        <a:srgbClr val="D9D2E9"/>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Lexend"/>
                          <a:ea typeface="Lexend"/>
                          <a:cs typeface="Lexend"/>
                          <a:sym typeface="Lexend"/>
                        </a:rPr>
                        <a:t>Add Refactoring, Martin Fowler, 1999</a:t>
                      </a:r>
                      <a:endParaRPr>
                        <a:latin typeface="Lexend"/>
                        <a:ea typeface="Lexend"/>
                        <a:cs typeface="Lexend"/>
                        <a:sym typeface="Lexend"/>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Lexend"/>
                          <a:ea typeface="Lexend"/>
                          <a:cs typeface="Lexend"/>
                          <a:sym typeface="Lexend"/>
                        </a:rPr>
                        <a:t>Displays: Library is full. Couldn't add "Refactoring" by Martin Fowler (1999)</a:t>
                      </a:r>
                      <a:br>
                        <a:rPr lang="en-US">
                          <a:solidFill>
                            <a:schemeClr val="dk1"/>
                          </a:solidFill>
                          <a:latin typeface="Lexend"/>
                          <a:ea typeface="Lexend"/>
                          <a:cs typeface="Lexend"/>
                          <a:sym typeface="Lexend"/>
                        </a:rPr>
                      </a:br>
                      <a:r>
                        <a:rPr lang="en-US">
                          <a:solidFill>
                            <a:schemeClr val="dk1"/>
                          </a:solidFill>
                          <a:latin typeface="Lexend"/>
                          <a:ea typeface="Lexend"/>
                          <a:cs typeface="Lexend"/>
                          <a:sym typeface="Lexend"/>
                        </a:rPr>
                        <a:t>Use debugger: 2D Array no change</a:t>
                      </a:r>
                      <a:endParaRPr>
                        <a:latin typeface="Lexend"/>
                        <a:ea typeface="Lexend"/>
                        <a:cs typeface="Lexend"/>
                        <a:sym typeface="Lexend"/>
                      </a:endParaRPr>
                    </a:p>
                  </a:txBody>
                  <a:tcPr marT="91425" marB="91425" marR="91425" marL="91425">
                    <a:solidFill>
                      <a:schemeClr val="lt1"/>
                    </a:solidFill>
                  </a:tcPr>
                </a:tc>
              </a:tr>
              <a:tr h="614975">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Lexend"/>
                          <a:ea typeface="Lexend"/>
                          <a:cs typeface="Lexend"/>
                          <a:sym typeface="Lexend"/>
                        </a:rPr>
                        <a:t>T4: </a:t>
                      </a:r>
                      <a:r>
                        <a:rPr lang="en-US">
                          <a:solidFill>
                            <a:schemeClr val="dk1"/>
                          </a:solidFill>
                          <a:latin typeface="Lexend"/>
                          <a:ea typeface="Lexend"/>
                          <a:cs typeface="Lexend"/>
                          <a:sym typeface="Lexend"/>
                        </a:rPr>
                        <a:t>1 shelf  2 of 2 slots filled.</a:t>
                      </a:r>
                      <a:endParaRPr>
                        <a:latin typeface="Lexend"/>
                        <a:ea typeface="Lexend"/>
                        <a:cs typeface="Lexend"/>
                        <a:sym typeface="Lexend"/>
                      </a:endParaRPr>
                    </a:p>
                  </a:txBody>
                  <a:tcPr marT="91425" marB="91425" marR="91425" marL="91425">
                    <a:lnT cap="flat" cmpd="sng" w="9525">
                      <a:solidFill>
                        <a:srgbClr val="D9D2E9"/>
                      </a:solidFill>
                      <a:prstDash val="solid"/>
                      <a:round/>
                      <a:headEnd len="sm" w="sm" type="none"/>
                      <a:tailEnd len="sm" w="sm" type="none"/>
                    </a:lnT>
                    <a:lnB cap="flat" cmpd="sng" w="9525">
                      <a:solidFill>
                        <a:srgbClr val="D9D2E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a:latin typeface="Lexend"/>
                          <a:ea typeface="Lexend"/>
                          <a:cs typeface="Lexend"/>
                          <a:sym typeface="Lexend"/>
                        </a:rPr>
                        <a:t>Add invalid book </a:t>
                      </a:r>
                      <a:endParaRPr>
                        <a:latin typeface="Lexend"/>
                        <a:ea typeface="Lexend"/>
                        <a:cs typeface="Lexend"/>
                        <a:sym typeface="Lexend"/>
                      </a:endParaRPr>
                    </a:p>
                    <a:p>
                      <a:pPr indent="0" lvl="0" marL="0" marR="0" rtl="0" algn="l">
                        <a:lnSpc>
                          <a:spcPct val="100000"/>
                        </a:lnSpc>
                        <a:spcBef>
                          <a:spcPts val="0"/>
                        </a:spcBef>
                        <a:spcAft>
                          <a:spcPts val="0"/>
                        </a:spcAft>
                        <a:buNone/>
                      </a:pPr>
                      <a:r>
                        <a:rPr lang="en-US">
                          <a:latin typeface="Lexend"/>
                          <a:ea typeface="Lexend"/>
                          <a:cs typeface="Lexend"/>
                          <a:sym typeface="Lexend"/>
                        </a:rPr>
                        <a:t>library.addBook(null); </a:t>
                      </a:r>
                      <a:endParaRPr>
                        <a:latin typeface="Lexend"/>
                        <a:ea typeface="Lexend"/>
                        <a:cs typeface="Lexend"/>
                        <a:sym typeface="Lexend"/>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Lexend"/>
                          <a:ea typeface="Lexend"/>
                          <a:cs typeface="Lexend"/>
                          <a:sym typeface="Lexend"/>
                        </a:rPr>
                        <a:t>Displays: Invalid Book</a:t>
                      </a:r>
                      <a:br>
                        <a:rPr lang="en-US">
                          <a:solidFill>
                            <a:schemeClr val="dk1"/>
                          </a:solidFill>
                          <a:latin typeface="Lexend"/>
                          <a:ea typeface="Lexend"/>
                          <a:cs typeface="Lexend"/>
                          <a:sym typeface="Lexend"/>
                        </a:rPr>
                      </a:br>
                      <a:r>
                        <a:rPr lang="en-US">
                          <a:solidFill>
                            <a:schemeClr val="dk1"/>
                          </a:solidFill>
                          <a:latin typeface="Lexend"/>
                          <a:ea typeface="Lexend"/>
                          <a:cs typeface="Lexend"/>
                          <a:sym typeface="Lexend"/>
                        </a:rPr>
                        <a:t>Use debugger: 2D Array no change</a:t>
                      </a:r>
                      <a:endParaRPr>
                        <a:latin typeface="Lexend"/>
                        <a:ea typeface="Lexend"/>
                        <a:cs typeface="Lexend"/>
                        <a:sym typeface="Lexend"/>
                      </a:endParaRPr>
                    </a:p>
                  </a:txBody>
                  <a:tcPr marT="91425" marB="91425" marR="91425" marL="91425">
                    <a:solidFill>
                      <a:schemeClr val="lt1"/>
                    </a:solidFill>
                  </a:tcPr>
                </a:tc>
              </a:tr>
            </a:tbl>
          </a:graphicData>
        </a:graphic>
      </p:graphicFrame>
      <p:sp>
        <p:nvSpPr>
          <p:cNvPr id="171" name="Google Shape;171;g348a0853a3f_2_255"/>
          <p:cNvSpPr/>
          <p:nvPr/>
        </p:nvSpPr>
        <p:spPr>
          <a:xfrm>
            <a:off x="7451775" y="2084850"/>
            <a:ext cx="3200400" cy="1044900"/>
          </a:xfrm>
          <a:prstGeom prst="wedgeEllipseCallout">
            <a:avLst>
              <a:gd fmla="val -20833" name="adj1"/>
              <a:gd fmla="val 62500" name="adj2"/>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Lexend"/>
                <a:ea typeface="Lexend"/>
                <a:cs typeface="Lexend"/>
                <a:sym typeface="Lexend"/>
              </a:rPr>
              <a:t>How do you know if a library slot is empty?</a:t>
            </a:r>
            <a:endParaRPr>
              <a:latin typeface="Lexend"/>
              <a:ea typeface="Lexend"/>
              <a:cs typeface="Lexend"/>
              <a:sym typeface="Lexe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3855f7ea376_0_430"/>
          <p:cNvSpPr txBox="1"/>
          <p:nvPr>
            <p:ph type="title"/>
          </p:nvPr>
        </p:nvSpPr>
        <p:spPr>
          <a:xfrm>
            <a:off x="429833" y="274649"/>
            <a:ext cx="10972800" cy="644400"/>
          </a:xfrm>
          <a:prstGeom prst="rect">
            <a:avLst/>
          </a:prstGeom>
        </p:spPr>
        <p:txBody>
          <a:bodyPr anchorCtr="0" anchor="t" bIns="60925" lIns="121900" spcFirstLastPara="1" rIns="121900" wrap="square" tIns="60925">
            <a:normAutofit/>
          </a:bodyPr>
          <a:lstStyle/>
          <a:p>
            <a:pPr indent="0" lvl="0" marL="0" rtl="0" algn="l">
              <a:spcBef>
                <a:spcPts val="0"/>
              </a:spcBef>
              <a:spcAft>
                <a:spcPts val="0"/>
              </a:spcAft>
              <a:buNone/>
            </a:pPr>
            <a:r>
              <a:rPr lang="en-US"/>
              <a:t>Design Algorithms</a:t>
            </a:r>
            <a:endParaRPr/>
          </a:p>
        </p:txBody>
      </p:sp>
      <p:sp>
        <p:nvSpPr>
          <p:cNvPr id="177" name="Google Shape;177;g3855f7ea376_0_430"/>
          <p:cNvSpPr txBox="1"/>
          <p:nvPr>
            <p:ph idx="1" type="body"/>
          </p:nvPr>
        </p:nvSpPr>
        <p:spPr>
          <a:xfrm>
            <a:off x="311350" y="1088575"/>
            <a:ext cx="9295200" cy="1403700"/>
          </a:xfrm>
          <a:prstGeom prst="rect">
            <a:avLst/>
          </a:prstGeom>
        </p:spPr>
        <p:txBody>
          <a:bodyPr anchorCtr="0" anchor="t" bIns="60925" lIns="121900" spcFirstLastPara="1" rIns="121900" wrap="square" tIns="60925">
            <a:normAutofit lnSpcReduction="20000"/>
          </a:bodyPr>
          <a:lstStyle/>
          <a:p>
            <a:pPr indent="0" lvl="0" marL="0" rtl="0" algn="l">
              <a:lnSpc>
                <a:spcPct val="115000"/>
              </a:lnSpc>
              <a:spcBef>
                <a:spcPts val="0"/>
              </a:spcBef>
              <a:spcAft>
                <a:spcPts val="0"/>
              </a:spcAft>
              <a:buNone/>
            </a:pPr>
            <a:r>
              <a:t/>
            </a:r>
            <a:endParaRPr sz="1600">
              <a:solidFill>
                <a:schemeClr val="dk1"/>
              </a:solidFill>
            </a:endParaRPr>
          </a:p>
          <a:p>
            <a:pPr indent="-330200" lvl="0" marL="457200" rtl="0" algn="l">
              <a:lnSpc>
                <a:spcPct val="115000"/>
              </a:lnSpc>
              <a:spcBef>
                <a:spcPts val="0"/>
              </a:spcBef>
              <a:spcAft>
                <a:spcPts val="0"/>
              </a:spcAft>
              <a:buSzPts val="1600"/>
              <a:buFont typeface="Lexend"/>
              <a:buChar char="●"/>
            </a:pPr>
            <a:r>
              <a:rPr lang="en-US" sz="1600">
                <a:solidFill>
                  <a:schemeClr val="dk1"/>
                </a:solidFill>
              </a:rPr>
              <a:t>If library has space → book added at correct shelf/slot.</a:t>
            </a:r>
            <a:endParaRPr sz="1600">
              <a:solidFill>
                <a:schemeClr val="dk1"/>
              </a:solidFill>
            </a:endParaRPr>
          </a:p>
          <a:p>
            <a:pPr indent="-330200" lvl="0" marL="457200" rtl="0" algn="l">
              <a:lnSpc>
                <a:spcPct val="115000"/>
              </a:lnSpc>
              <a:spcBef>
                <a:spcPts val="0"/>
              </a:spcBef>
              <a:spcAft>
                <a:spcPts val="0"/>
              </a:spcAft>
              <a:buSzPts val="1600"/>
              <a:buFont typeface="Lexend"/>
              <a:buChar char="●"/>
            </a:pPr>
            <a:r>
              <a:rPr lang="en-US" sz="1600">
                <a:solidFill>
                  <a:schemeClr val="dk1"/>
                </a:solidFill>
              </a:rPr>
              <a:t>If library is full → print message, return false.</a:t>
            </a:r>
            <a:endParaRPr sz="1600">
              <a:solidFill>
                <a:schemeClr val="dk1"/>
              </a:solidFill>
            </a:endParaRPr>
          </a:p>
          <a:p>
            <a:pPr indent="-330200" lvl="0" marL="457200" rtl="0" algn="l">
              <a:lnSpc>
                <a:spcPct val="115000"/>
              </a:lnSpc>
              <a:spcBef>
                <a:spcPts val="0"/>
              </a:spcBef>
              <a:spcAft>
                <a:spcPts val="0"/>
              </a:spcAft>
              <a:buSzPts val="1600"/>
              <a:buFont typeface="Lexend"/>
              <a:buChar char="●"/>
            </a:pPr>
            <a:r>
              <a:rPr lang="en-US" sz="1600">
                <a:solidFill>
                  <a:schemeClr val="dk1"/>
                </a:solidFill>
              </a:rPr>
              <a:t>If book is null → print message, return false.</a:t>
            </a:r>
            <a:endParaRPr sz="2000"/>
          </a:p>
          <a:p>
            <a:pPr indent="0" lvl="0" marL="0" rtl="0" algn="l">
              <a:spcBef>
                <a:spcPts val="500"/>
              </a:spcBef>
              <a:spcAft>
                <a:spcPts val="0"/>
              </a:spcAft>
              <a:buNone/>
            </a:pPr>
            <a:r>
              <a:t/>
            </a:r>
            <a:endParaRPr sz="2000"/>
          </a:p>
        </p:txBody>
      </p:sp>
      <p:pic>
        <p:nvPicPr>
          <p:cNvPr id="178" name="Google Shape;178;g3855f7ea376_0_430"/>
          <p:cNvPicPr preferRelativeResize="0"/>
          <p:nvPr/>
        </p:nvPicPr>
        <p:blipFill rotWithShape="1">
          <a:blip r:embed="rId3">
            <a:alphaModFix/>
          </a:blip>
          <a:srcRect b="0" l="0" r="10305" t="18949"/>
          <a:stretch/>
        </p:blipFill>
        <p:spPr>
          <a:xfrm>
            <a:off x="10178075" y="1243388"/>
            <a:ext cx="1794300" cy="1080950"/>
          </a:xfrm>
          <a:prstGeom prst="rect">
            <a:avLst/>
          </a:prstGeom>
          <a:noFill/>
          <a:ln>
            <a:noFill/>
          </a:ln>
        </p:spPr>
      </p:pic>
      <p:pic>
        <p:nvPicPr>
          <p:cNvPr id="179" name="Google Shape;179;g3855f7ea376_0_430"/>
          <p:cNvPicPr preferRelativeResize="0"/>
          <p:nvPr/>
        </p:nvPicPr>
        <p:blipFill rotWithShape="1">
          <a:blip r:embed="rId4">
            <a:alphaModFix/>
          </a:blip>
          <a:srcRect b="0" l="0" r="0" t="0"/>
          <a:stretch/>
        </p:blipFill>
        <p:spPr>
          <a:xfrm>
            <a:off x="9443238" y="86288"/>
            <a:ext cx="2057073" cy="1157100"/>
          </a:xfrm>
          <a:prstGeom prst="rect">
            <a:avLst/>
          </a:prstGeom>
          <a:noFill/>
          <a:ln>
            <a:noFill/>
          </a:ln>
        </p:spPr>
      </p:pic>
      <p:graphicFrame>
        <p:nvGraphicFramePr>
          <p:cNvPr id="180" name="Google Shape;180;g3855f7ea376_0_430"/>
          <p:cNvGraphicFramePr/>
          <p:nvPr/>
        </p:nvGraphicFramePr>
        <p:xfrm>
          <a:off x="146688" y="2648700"/>
          <a:ext cx="3000000" cy="3000000"/>
        </p:xfrm>
        <a:graphic>
          <a:graphicData uri="http://schemas.openxmlformats.org/drawingml/2006/table">
            <a:tbl>
              <a:tblPr>
                <a:noFill/>
                <a:tableStyleId>{03670A3C-C462-459C-B460-0C933DC7054E}</a:tableStyleId>
              </a:tblPr>
              <a:tblGrid>
                <a:gridCol w="1729500"/>
                <a:gridCol w="1709575"/>
                <a:gridCol w="4050000"/>
                <a:gridCol w="4050000"/>
              </a:tblGrid>
              <a:tr h="342850">
                <a:tc>
                  <a:txBody>
                    <a:bodyPr/>
                    <a:lstStyle/>
                    <a:p>
                      <a:pPr indent="0" lvl="0" marL="0" marR="0" rtl="0" algn="l">
                        <a:lnSpc>
                          <a:spcPct val="100000"/>
                        </a:lnSpc>
                        <a:spcBef>
                          <a:spcPts val="0"/>
                        </a:spcBef>
                        <a:spcAft>
                          <a:spcPts val="0"/>
                        </a:spcAft>
                        <a:buClr>
                          <a:srgbClr val="000000"/>
                        </a:buClr>
                        <a:buSzPts val="1200"/>
                        <a:buFont typeface="Arial"/>
                        <a:buNone/>
                      </a:pPr>
                      <a:r>
                        <a:rPr lang="en-US" u="none" cap="none" strike="noStrike">
                          <a:latin typeface="Lexend"/>
                          <a:ea typeface="Lexend"/>
                          <a:cs typeface="Lexend"/>
                          <a:sym typeface="Lexend"/>
                        </a:rPr>
                        <a:t>precondition Library Has</a:t>
                      </a:r>
                      <a:endParaRPr u="none" cap="none" strike="noStrike">
                        <a:latin typeface="Lexend"/>
                        <a:ea typeface="Lexend"/>
                        <a:cs typeface="Lexend"/>
                        <a:sym typeface="Lexen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None/>
                      </a:pPr>
                      <a:r>
                        <a:rPr lang="en-US">
                          <a:latin typeface="Lexend"/>
                          <a:ea typeface="Lexend"/>
                          <a:cs typeface="Lexend"/>
                          <a:sym typeface="Lexend"/>
                        </a:rPr>
                        <a:t>Action</a:t>
                      </a:r>
                      <a:endParaRPr u="none" cap="none" strike="noStrike">
                        <a:latin typeface="Lexend"/>
                        <a:ea typeface="Lexend"/>
                        <a:cs typeface="Lexend"/>
                        <a:sym typeface="Lexen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a:latin typeface="Lexend"/>
                          <a:ea typeface="Lexend"/>
                          <a:cs typeface="Lexend"/>
                          <a:sym typeface="Lexend"/>
                        </a:rPr>
                        <a:t>Expected Result (</a:t>
                      </a:r>
                      <a:r>
                        <a:rPr lang="en-US">
                          <a:solidFill>
                            <a:schemeClr val="dk1"/>
                          </a:solidFill>
                          <a:latin typeface="Lexend"/>
                          <a:ea typeface="Lexend"/>
                          <a:cs typeface="Lexend"/>
                          <a:sym typeface="Lexend"/>
                        </a:rPr>
                        <a:t>post condition </a:t>
                      </a:r>
                      <a:endParaRPr u="none" cap="none" strike="noStrike">
                        <a:latin typeface="Lexend"/>
                        <a:ea typeface="Lexend"/>
                        <a:cs typeface="Lexend"/>
                        <a:sym typeface="Lexend"/>
                      </a:endParaRPr>
                    </a:p>
                  </a:txBody>
                  <a:tcPr marT="91425" marB="91425" marR="91425" marL="91425">
                    <a:solidFill>
                      <a:schemeClr val="lt1"/>
                    </a:solidFill>
                  </a:tcPr>
                </a:tc>
                <a:tc>
                  <a:txBody>
                    <a:bodyPr/>
                    <a:lstStyle/>
                    <a:p>
                      <a:pPr indent="0" lvl="0" marL="0" marR="0" rtl="0" algn="l">
                        <a:lnSpc>
                          <a:spcPct val="100000"/>
                        </a:lnSpc>
                        <a:spcBef>
                          <a:spcPts val="0"/>
                        </a:spcBef>
                        <a:spcAft>
                          <a:spcPts val="0"/>
                        </a:spcAft>
                        <a:buNone/>
                      </a:pPr>
                      <a:r>
                        <a:rPr lang="en-US">
                          <a:latin typeface="Lexend"/>
                          <a:ea typeface="Lexend"/>
                          <a:cs typeface="Lexend"/>
                          <a:sym typeface="Lexend"/>
                        </a:rPr>
                        <a:t>Implement a little code to pass one test.</a:t>
                      </a:r>
                      <a:endParaRPr>
                        <a:latin typeface="Lexend"/>
                        <a:ea typeface="Lexend"/>
                        <a:cs typeface="Lexend"/>
                        <a:sym typeface="Lexend"/>
                      </a:endParaRPr>
                    </a:p>
                  </a:txBody>
                  <a:tcPr marT="91425" marB="91425" marR="91425" marL="91425">
                    <a:solidFill>
                      <a:schemeClr val="lt1"/>
                    </a:solidFill>
                  </a:tcPr>
                </a:tc>
              </a:tr>
              <a:tr h="712125">
                <a:tc>
                  <a:txBody>
                    <a:bodyPr/>
                    <a:lstStyle/>
                    <a:p>
                      <a:pPr indent="0" lvl="0" marL="0" marR="0" rtl="0" algn="l">
                        <a:lnSpc>
                          <a:spcPct val="100000"/>
                        </a:lnSpc>
                        <a:spcBef>
                          <a:spcPts val="0"/>
                        </a:spcBef>
                        <a:spcAft>
                          <a:spcPts val="0"/>
                        </a:spcAft>
                        <a:buClr>
                          <a:srgbClr val="000000"/>
                        </a:buClr>
                        <a:buSzPts val="1200"/>
                        <a:buFont typeface="Arial"/>
                        <a:buNone/>
                      </a:pPr>
                      <a:r>
                        <a:rPr lang="en-US">
                          <a:latin typeface="Lexend"/>
                          <a:ea typeface="Lexend"/>
                          <a:cs typeface="Lexend"/>
                          <a:sym typeface="Lexend"/>
                        </a:rPr>
                        <a:t>T1: 1 shelf with 2 slots</a:t>
                      </a:r>
                      <a:endParaRPr u="none" cap="none" strike="noStrike">
                        <a:latin typeface="Lexend"/>
                        <a:ea typeface="Lexend"/>
                        <a:cs typeface="Lexend"/>
                        <a:sym typeface="Lexend"/>
                      </a:endParaRPr>
                    </a:p>
                  </a:txBody>
                  <a:tcPr marT="91425" marB="91425" marR="91425" marL="91425">
                    <a:lnB cap="flat" cmpd="sng" w="9525">
                      <a:solidFill>
                        <a:srgbClr val="D9D2E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a:latin typeface="Lexend"/>
                          <a:ea typeface="Lexend"/>
                          <a:cs typeface="Lexend"/>
                          <a:sym typeface="Lexend"/>
                        </a:rPr>
                        <a:t>Add Book Unmasking AI, Joy Buolamwini, 2023</a:t>
                      </a:r>
                      <a:endParaRPr u="none" cap="none" strike="noStrike">
                        <a:latin typeface="Lexend"/>
                        <a:ea typeface="Lexend"/>
                        <a:cs typeface="Lexend"/>
                        <a:sym typeface="Lexend"/>
                      </a:endParaRPr>
                    </a:p>
                  </a:txBody>
                  <a:tcPr marT="91425" marB="91425" marR="91425" marL="91425">
                    <a:solidFill>
                      <a:schemeClr val="lt1"/>
                    </a:solidFill>
                  </a:tcPr>
                </a:tc>
                <a:tc>
                  <a:txBody>
                    <a:bodyPr/>
                    <a:lstStyle/>
                    <a:p>
                      <a:pPr indent="0" lvl="0" marL="0" rtl="0" algn="l">
                        <a:spcBef>
                          <a:spcPts val="0"/>
                        </a:spcBef>
                        <a:spcAft>
                          <a:spcPts val="0"/>
                        </a:spcAft>
                        <a:buNone/>
                      </a:pPr>
                      <a:r>
                        <a:rPr lang="en-US">
                          <a:latin typeface="Lexend"/>
                          <a:ea typeface="Lexend"/>
                          <a:cs typeface="Lexend"/>
                          <a:sym typeface="Lexend"/>
                        </a:rPr>
                        <a:t>Displays: Added at shelf 1, slot 1</a:t>
                      </a:r>
                      <a:endParaRPr>
                        <a:latin typeface="Lexend"/>
                        <a:ea typeface="Lexend"/>
                        <a:cs typeface="Lexend"/>
                        <a:sym typeface="Lexend"/>
                      </a:endParaRPr>
                    </a:p>
                    <a:p>
                      <a:pPr indent="0" lvl="0" marL="0" rtl="0" algn="l">
                        <a:spcBef>
                          <a:spcPts val="0"/>
                        </a:spcBef>
                        <a:spcAft>
                          <a:spcPts val="0"/>
                        </a:spcAft>
                        <a:buNone/>
                      </a:pPr>
                      <a:r>
                        <a:rPr lang="en-US">
                          <a:solidFill>
                            <a:schemeClr val="dk1"/>
                          </a:solidFill>
                          <a:latin typeface="Lexend"/>
                          <a:ea typeface="Lexend"/>
                          <a:cs typeface="Lexend"/>
                          <a:sym typeface="Lexend"/>
                        </a:rPr>
                        <a:t>2D Array slot filled at [0][0]</a:t>
                      </a:r>
                      <a:endParaRPr>
                        <a:latin typeface="Lexend"/>
                        <a:ea typeface="Lexend"/>
                        <a:cs typeface="Lexend"/>
                        <a:sym typeface="Lexend"/>
                      </a:endParaRPr>
                    </a:p>
                  </a:txBody>
                  <a:tcPr marT="91425" marB="91425" marR="91425" marL="91425">
                    <a:solidFill>
                      <a:schemeClr val="lt1"/>
                    </a:solidFill>
                  </a:tcPr>
                </a:tc>
                <a:tc>
                  <a:txBody>
                    <a:bodyPr/>
                    <a:lstStyle/>
                    <a:p>
                      <a:pPr indent="0" lvl="0" marL="0" rtl="0" algn="l">
                        <a:spcBef>
                          <a:spcPts val="0"/>
                        </a:spcBef>
                        <a:spcAft>
                          <a:spcPts val="0"/>
                        </a:spcAft>
                        <a:buNone/>
                      </a:pPr>
                      <a:r>
                        <a:rPr lang="en-US" sz="1600">
                          <a:solidFill>
                            <a:srgbClr val="0000C0"/>
                          </a:solidFill>
                          <a:highlight>
                            <a:srgbClr val="FFFFFF"/>
                          </a:highlight>
                        </a:rPr>
                        <a:t>bookShelf</a:t>
                      </a:r>
                      <a:r>
                        <a:rPr lang="en-US" sz="1600">
                          <a:solidFill>
                            <a:schemeClr val="dk1"/>
                          </a:solidFill>
                          <a:highlight>
                            <a:srgbClr val="FFFFFF"/>
                          </a:highlight>
                        </a:rPr>
                        <a:t>[</a:t>
                      </a:r>
                      <a:r>
                        <a:rPr lang="en-US" sz="1600">
                          <a:solidFill>
                            <a:srgbClr val="0000C0"/>
                          </a:solidFill>
                          <a:highlight>
                            <a:srgbClr val="FFFFFF"/>
                          </a:highlight>
                        </a:rPr>
                        <a:t>currentShelf</a:t>
                      </a:r>
                      <a:r>
                        <a:rPr lang="en-US" sz="1600">
                          <a:solidFill>
                            <a:schemeClr val="dk1"/>
                          </a:solidFill>
                          <a:highlight>
                            <a:srgbClr val="FFFFFF"/>
                          </a:highlight>
                        </a:rPr>
                        <a:t>][</a:t>
                      </a:r>
                      <a:r>
                        <a:rPr lang="en-US" sz="1600">
                          <a:solidFill>
                            <a:srgbClr val="0000C0"/>
                          </a:solidFill>
                          <a:highlight>
                            <a:srgbClr val="FFFFFF"/>
                          </a:highlight>
                        </a:rPr>
                        <a:t>currentSlot</a:t>
                      </a:r>
                      <a:r>
                        <a:rPr lang="en-US" sz="1600">
                          <a:solidFill>
                            <a:schemeClr val="dk1"/>
                          </a:solidFill>
                          <a:highlight>
                            <a:srgbClr val="FFFFFF"/>
                          </a:highlight>
                        </a:rPr>
                        <a:t>] = </a:t>
                      </a:r>
                      <a:r>
                        <a:rPr lang="en-US" sz="1600">
                          <a:solidFill>
                            <a:srgbClr val="6A3E3E"/>
                          </a:solidFill>
                          <a:highlight>
                            <a:srgbClr val="FFFFFF"/>
                          </a:highlight>
                        </a:rPr>
                        <a:t>book</a:t>
                      </a:r>
                      <a:r>
                        <a:rPr lang="en-US" sz="1600">
                          <a:solidFill>
                            <a:schemeClr val="dk1"/>
                          </a:solidFill>
                          <a:highlight>
                            <a:srgbClr val="FFFFFF"/>
                          </a:highlight>
                        </a:rPr>
                        <a:t>;</a:t>
                      </a:r>
                      <a:endParaRPr sz="1600">
                        <a:latin typeface="Lexend"/>
                        <a:ea typeface="Lexend"/>
                        <a:cs typeface="Lexend"/>
                        <a:sym typeface="Lexend"/>
                      </a:endParaRPr>
                    </a:p>
                  </a:txBody>
                  <a:tcPr marT="91425" marB="91425" marR="91425" marL="91425">
                    <a:solidFill>
                      <a:schemeClr val="lt1"/>
                    </a:solidFill>
                  </a:tcPr>
                </a:tc>
              </a:tr>
              <a:tr h="625875">
                <a:tc>
                  <a:txBody>
                    <a:bodyPr/>
                    <a:lstStyle/>
                    <a:p>
                      <a:pPr indent="0" lvl="0" marL="0" marR="0" rtl="0" algn="l">
                        <a:lnSpc>
                          <a:spcPct val="100000"/>
                        </a:lnSpc>
                        <a:spcBef>
                          <a:spcPts val="0"/>
                        </a:spcBef>
                        <a:spcAft>
                          <a:spcPts val="0"/>
                        </a:spcAft>
                        <a:buNone/>
                      </a:pPr>
                      <a:r>
                        <a:rPr lang="en-US">
                          <a:latin typeface="Lexend"/>
                          <a:ea typeface="Lexend"/>
                          <a:cs typeface="Lexend"/>
                          <a:sym typeface="Lexend"/>
                        </a:rPr>
                        <a:t>T2: 1 shelf 1 of 2 slots filled.</a:t>
                      </a:r>
                      <a:endParaRPr>
                        <a:latin typeface="Lexend"/>
                        <a:ea typeface="Lexend"/>
                        <a:cs typeface="Lexend"/>
                        <a:sym typeface="Lexend"/>
                      </a:endParaRPr>
                    </a:p>
                  </a:txBody>
                  <a:tcPr marT="91425" marB="91425" marR="91425" marL="91425">
                    <a:lnT cap="flat" cmpd="sng" w="9525">
                      <a:solidFill>
                        <a:srgbClr val="D9D2E9"/>
                      </a:solidFill>
                      <a:prstDash val="solid"/>
                      <a:round/>
                      <a:headEnd len="sm" w="sm" type="none"/>
                      <a:tailEnd len="sm" w="sm" type="none"/>
                    </a:lnT>
                    <a:lnB cap="flat" cmpd="sng" w="9525">
                      <a:solidFill>
                        <a:srgbClr val="D9D2E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a:latin typeface="Lexend"/>
                          <a:ea typeface="Lexend"/>
                          <a:cs typeface="Lexend"/>
                          <a:sym typeface="Lexend"/>
                        </a:rPr>
                        <a:t>Add Clean Code, Robert C. Martin, 2008</a:t>
                      </a:r>
                      <a:endParaRPr>
                        <a:latin typeface="Lexend"/>
                        <a:ea typeface="Lexend"/>
                        <a:cs typeface="Lexend"/>
                        <a:sym typeface="Lexend"/>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Lexend"/>
                          <a:ea typeface="Lexend"/>
                          <a:cs typeface="Lexend"/>
                          <a:sym typeface="Lexend"/>
                        </a:rPr>
                        <a:t>Displays: Added at shelf 1, slot 1</a:t>
                      </a:r>
                      <a:br>
                        <a:rPr lang="en-US">
                          <a:solidFill>
                            <a:schemeClr val="dk1"/>
                          </a:solidFill>
                          <a:latin typeface="Lexend"/>
                          <a:ea typeface="Lexend"/>
                          <a:cs typeface="Lexend"/>
                          <a:sym typeface="Lexend"/>
                        </a:rPr>
                      </a:br>
                      <a:r>
                        <a:rPr lang="en-US">
                          <a:solidFill>
                            <a:schemeClr val="dk1"/>
                          </a:solidFill>
                          <a:latin typeface="Lexend"/>
                          <a:ea typeface="Lexend"/>
                          <a:cs typeface="Lexend"/>
                          <a:sym typeface="Lexend"/>
                        </a:rPr>
                        <a:t>Use debugger: 2D Array slot filled at [0][1]</a:t>
                      </a:r>
                      <a:endParaRPr>
                        <a:latin typeface="Lexend"/>
                        <a:ea typeface="Lexend"/>
                        <a:cs typeface="Lexend"/>
                        <a:sym typeface="Lexend"/>
                      </a:endParaRPr>
                    </a:p>
                  </a:txBody>
                  <a:tcPr marT="91425" marB="91425" marR="91425" marL="91425">
                    <a:solidFill>
                      <a:schemeClr val="lt1"/>
                    </a:solidFill>
                  </a:tcPr>
                </a:tc>
                <a:tc>
                  <a:txBody>
                    <a:bodyPr/>
                    <a:lstStyle/>
                    <a:p>
                      <a:pPr indent="0" lvl="0" marL="0" rtl="0" algn="l">
                        <a:spcBef>
                          <a:spcPts val="0"/>
                        </a:spcBef>
                        <a:spcAft>
                          <a:spcPts val="0"/>
                        </a:spcAft>
                        <a:buNone/>
                      </a:pPr>
                      <a:r>
                        <a:rPr lang="en-US" sz="1600">
                          <a:solidFill>
                            <a:srgbClr val="0000C0"/>
                          </a:solidFill>
                          <a:highlight>
                            <a:srgbClr val="FFFFFF"/>
                          </a:highlight>
                        </a:rPr>
                        <a:t>bookShelf</a:t>
                      </a:r>
                      <a:r>
                        <a:rPr lang="en-US" sz="1600">
                          <a:solidFill>
                            <a:schemeClr val="dk1"/>
                          </a:solidFill>
                          <a:highlight>
                            <a:srgbClr val="FFFFFF"/>
                          </a:highlight>
                        </a:rPr>
                        <a:t>[</a:t>
                      </a:r>
                      <a:r>
                        <a:rPr lang="en-US" sz="1600">
                          <a:solidFill>
                            <a:srgbClr val="0000C0"/>
                          </a:solidFill>
                          <a:highlight>
                            <a:srgbClr val="FFFFFF"/>
                          </a:highlight>
                        </a:rPr>
                        <a:t>currentShelf</a:t>
                      </a:r>
                      <a:r>
                        <a:rPr lang="en-US" sz="1600">
                          <a:solidFill>
                            <a:schemeClr val="dk1"/>
                          </a:solidFill>
                          <a:highlight>
                            <a:srgbClr val="FFFFFF"/>
                          </a:highlight>
                        </a:rPr>
                        <a:t>][</a:t>
                      </a:r>
                      <a:r>
                        <a:rPr lang="en-US" sz="1600">
                          <a:solidFill>
                            <a:srgbClr val="0000C0"/>
                          </a:solidFill>
                          <a:highlight>
                            <a:srgbClr val="FFFFFF"/>
                          </a:highlight>
                        </a:rPr>
                        <a:t>currentSlot</a:t>
                      </a:r>
                      <a:r>
                        <a:rPr lang="en-US" sz="1600">
                          <a:solidFill>
                            <a:schemeClr val="dk1"/>
                          </a:solidFill>
                          <a:highlight>
                            <a:srgbClr val="FFFFFF"/>
                          </a:highlight>
                        </a:rPr>
                        <a:t>] = </a:t>
                      </a:r>
                      <a:r>
                        <a:rPr lang="en-US" sz="1600">
                          <a:solidFill>
                            <a:srgbClr val="6A3E3E"/>
                          </a:solidFill>
                          <a:highlight>
                            <a:srgbClr val="FFFFFF"/>
                          </a:highlight>
                        </a:rPr>
                        <a:t>book</a:t>
                      </a:r>
                      <a:r>
                        <a:rPr lang="en-US" sz="1600">
                          <a:solidFill>
                            <a:schemeClr val="dk1"/>
                          </a:solidFill>
                          <a:highlight>
                            <a:srgbClr val="FFFFFF"/>
                          </a:highlight>
                        </a:rPr>
                        <a:t>;</a:t>
                      </a:r>
                      <a:endParaRPr sz="1600">
                        <a:solidFill>
                          <a:schemeClr val="dk1"/>
                        </a:solidFill>
                        <a:latin typeface="Lexend"/>
                        <a:ea typeface="Lexend"/>
                        <a:cs typeface="Lexend"/>
                        <a:sym typeface="Lexend"/>
                      </a:endParaRPr>
                    </a:p>
                  </a:txBody>
                  <a:tcPr marT="91425" marB="91425" marR="91425" marL="91425">
                    <a:solidFill>
                      <a:schemeClr val="lt1"/>
                    </a:solidFill>
                  </a:tcPr>
                </a:tc>
              </a:tr>
              <a:tr h="614975">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Lexend"/>
                          <a:ea typeface="Lexend"/>
                          <a:cs typeface="Lexend"/>
                          <a:sym typeface="Lexend"/>
                        </a:rPr>
                        <a:t>T3: 1 shelf 2 of 2 slots filled.</a:t>
                      </a:r>
                      <a:endParaRPr>
                        <a:latin typeface="Lexend"/>
                        <a:ea typeface="Lexend"/>
                        <a:cs typeface="Lexend"/>
                        <a:sym typeface="Lexend"/>
                      </a:endParaRPr>
                    </a:p>
                  </a:txBody>
                  <a:tcPr marT="91425" marB="91425" marR="91425" marL="91425">
                    <a:lnT cap="flat" cmpd="sng" w="9525">
                      <a:solidFill>
                        <a:srgbClr val="D9D2E9"/>
                      </a:solidFill>
                      <a:prstDash val="solid"/>
                      <a:round/>
                      <a:headEnd len="sm" w="sm" type="none"/>
                      <a:tailEnd len="sm" w="sm" type="none"/>
                    </a:lnT>
                    <a:lnB cap="flat" cmpd="sng" w="9525">
                      <a:solidFill>
                        <a:srgbClr val="D9D2E9"/>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Lexend"/>
                          <a:ea typeface="Lexend"/>
                          <a:cs typeface="Lexend"/>
                          <a:sym typeface="Lexend"/>
                        </a:rPr>
                        <a:t>Add Refactoring, Martin Fowler, 1999</a:t>
                      </a:r>
                      <a:endParaRPr>
                        <a:latin typeface="Lexend"/>
                        <a:ea typeface="Lexend"/>
                        <a:cs typeface="Lexend"/>
                        <a:sym typeface="Lexend"/>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Lexend"/>
                          <a:ea typeface="Lexend"/>
                          <a:cs typeface="Lexend"/>
                          <a:sym typeface="Lexend"/>
                        </a:rPr>
                        <a:t>Displays: Library is full. Couldn't add "Refactoring" by Martin Fowler (1999)</a:t>
                      </a:r>
                      <a:br>
                        <a:rPr lang="en-US">
                          <a:solidFill>
                            <a:schemeClr val="dk1"/>
                          </a:solidFill>
                          <a:latin typeface="Lexend"/>
                          <a:ea typeface="Lexend"/>
                          <a:cs typeface="Lexend"/>
                          <a:sym typeface="Lexend"/>
                        </a:rPr>
                      </a:br>
                      <a:r>
                        <a:rPr lang="en-US">
                          <a:solidFill>
                            <a:schemeClr val="dk1"/>
                          </a:solidFill>
                          <a:latin typeface="Lexend"/>
                          <a:ea typeface="Lexend"/>
                          <a:cs typeface="Lexend"/>
                          <a:sym typeface="Lexend"/>
                        </a:rPr>
                        <a:t>Use debugger: 2D Array no change</a:t>
                      </a:r>
                      <a:endParaRPr>
                        <a:latin typeface="Lexend"/>
                        <a:ea typeface="Lexend"/>
                        <a:cs typeface="Lexend"/>
                        <a:sym typeface="Lexend"/>
                      </a:endParaRPr>
                    </a:p>
                  </a:txBody>
                  <a:tcPr marT="91425" marB="91425" marR="91425" marL="91425">
                    <a:solidFill>
                      <a:schemeClr val="lt1"/>
                    </a:solidFill>
                  </a:tcPr>
                </a:tc>
                <a:tc>
                  <a:txBody>
                    <a:bodyPr/>
                    <a:lstStyle/>
                    <a:p>
                      <a:pPr indent="0" lvl="0" marL="0" rtl="0" algn="l">
                        <a:spcBef>
                          <a:spcPts val="0"/>
                        </a:spcBef>
                        <a:spcAft>
                          <a:spcPts val="0"/>
                        </a:spcAft>
                        <a:buNone/>
                      </a:pPr>
                      <a:r>
                        <a:rPr b="1" lang="en-US" sz="1600">
                          <a:solidFill>
                            <a:srgbClr val="7F0055"/>
                          </a:solidFill>
                          <a:highlight>
                            <a:srgbClr val="FFFFFF"/>
                          </a:highlight>
                        </a:rPr>
                        <a:t>if</a:t>
                      </a:r>
                      <a:r>
                        <a:rPr lang="en-US" sz="1600">
                          <a:solidFill>
                            <a:schemeClr val="dk1"/>
                          </a:solidFill>
                          <a:highlight>
                            <a:srgbClr val="FFFFFF"/>
                          </a:highlight>
                        </a:rPr>
                        <a:t> (</a:t>
                      </a:r>
                      <a:r>
                        <a:rPr lang="en-US" sz="1600">
                          <a:solidFill>
                            <a:srgbClr val="0000C0"/>
                          </a:solidFill>
                          <a:highlight>
                            <a:srgbClr val="FFFFFF"/>
                          </a:highlight>
                        </a:rPr>
                        <a:t>isFull</a:t>
                      </a:r>
                      <a:r>
                        <a:rPr lang="en-US" sz="1600">
                          <a:solidFill>
                            <a:schemeClr val="dk1"/>
                          </a:solidFill>
                          <a:highlight>
                            <a:srgbClr val="FFFFFF"/>
                          </a:highlight>
                        </a:rPr>
                        <a:t>)</a:t>
                      </a:r>
                      <a:endParaRPr sz="1600">
                        <a:solidFill>
                          <a:schemeClr val="dk1"/>
                        </a:solidFill>
                        <a:latin typeface="Lexend"/>
                        <a:ea typeface="Lexend"/>
                        <a:cs typeface="Lexend"/>
                        <a:sym typeface="Lexend"/>
                      </a:endParaRPr>
                    </a:p>
                  </a:txBody>
                  <a:tcPr marT="91425" marB="91425" marR="91425" marL="91425">
                    <a:solidFill>
                      <a:schemeClr val="lt1"/>
                    </a:solidFill>
                  </a:tcPr>
                </a:tc>
              </a:tr>
              <a:tr h="614975">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Lexend"/>
                          <a:ea typeface="Lexend"/>
                          <a:cs typeface="Lexend"/>
                          <a:sym typeface="Lexend"/>
                        </a:rPr>
                        <a:t>T4: 1 shelf  2 of 2 slots filled.</a:t>
                      </a:r>
                      <a:endParaRPr>
                        <a:latin typeface="Lexend"/>
                        <a:ea typeface="Lexend"/>
                        <a:cs typeface="Lexend"/>
                        <a:sym typeface="Lexend"/>
                      </a:endParaRPr>
                    </a:p>
                  </a:txBody>
                  <a:tcPr marT="91425" marB="91425" marR="91425" marL="91425">
                    <a:lnT cap="flat" cmpd="sng" w="9525">
                      <a:solidFill>
                        <a:srgbClr val="D9D2E9"/>
                      </a:solidFill>
                      <a:prstDash val="solid"/>
                      <a:round/>
                      <a:headEnd len="sm" w="sm" type="none"/>
                      <a:tailEnd len="sm" w="sm" type="none"/>
                    </a:lnT>
                    <a:lnB cap="flat" cmpd="sng" w="9525">
                      <a:solidFill>
                        <a:srgbClr val="D9D2E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a:latin typeface="Lexend"/>
                          <a:ea typeface="Lexend"/>
                          <a:cs typeface="Lexend"/>
                          <a:sym typeface="Lexend"/>
                        </a:rPr>
                        <a:t>Add invalid book </a:t>
                      </a:r>
                      <a:endParaRPr>
                        <a:latin typeface="Lexend"/>
                        <a:ea typeface="Lexend"/>
                        <a:cs typeface="Lexend"/>
                        <a:sym typeface="Lexend"/>
                      </a:endParaRPr>
                    </a:p>
                    <a:p>
                      <a:pPr indent="0" lvl="0" marL="0" marR="0" rtl="0" algn="l">
                        <a:lnSpc>
                          <a:spcPct val="100000"/>
                        </a:lnSpc>
                        <a:spcBef>
                          <a:spcPts val="0"/>
                        </a:spcBef>
                        <a:spcAft>
                          <a:spcPts val="0"/>
                        </a:spcAft>
                        <a:buNone/>
                      </a:pPr>
                      <a:r>
                        <a:t/>
                      </a:r>
                      <a:endParaRPr>
                        <a:latin typeface="Lexend"/>
                        <a:ea typeface="Lexend"/>
                        <a:cs typeface="Lexend"/>
                        <a:sym typeface="Lexend"/>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Lexend"/>
                          <a:ea typeface="Lexend"/>
                          <a:cs typeface="Lexend"/>
                          <a:sym typeface="Lexend"/>
                        </a:rPr>
                        <a:t>Displays: Invalid Book</a:t>
                      </a:r>
                      <a:br>
                        <a:rPr lang="en-US">
                          <a:solidFill>
                            <a:schemeClr val="dk1"/>
                          </a:solidFill>
                          <a:latin typeface="Lexend"/>
                          <a:ea typeface="Lexend"/>
                          <a:cs typeface="Lexend"/>
                          <a:sym typeface="Lexend"/>
                        </a:rPr>
                      </a:br>
                      <a:r>
                        <a:rPr lang="en-US">
                          <a:solidFill>
                            <a:schemeClr val="dk1"/>
                          </a:solidFill>
                          <a:latin typeface="Lexend"/>
                          <a:ea typeface="Lexend"/>
                          <a:cs typeface="Lexend"/>
                          <a:sym typeface="Lexend"/>
                        </a:rPr>
                        <a:t>Use debugger: 2D Array no change</a:t>
                      </a:r>
                      <a:endParaRPr>
                        <a:latin typeface="Lexend"/>
                        <a:ea typeface="Lexend"/>
                        <a:cs typeface="Lexend"/>
                        <a:sym typeface="Lexend"/>
                      </a:endParaRPr>
                    </a:p>
                  </a:txBody>
                  <a:tcPr marT="91425" marB="91425" marR="91425" marL="91425">
                    <a:solidFill>
                      <a:schemeClr val="lt1"/>
                    </a:solidFill>
                  </a:tcPr>
                </a:tc>
                <a:tc>
                  <a:txBody>
                    <a:bodyPr/>
                    <a:lstStyle/>
                    <a:p>
                      <a:pPr indent="0" lvl="0" marL="0" rtl="0" algn="l">
                        <a:spcBef>
                          <a:spcPts val="0"/>
                        </a:spcBef>
                        <a:spcAft>
                          <a:spcPts val="0"/>
                        </a:spcAft>
                        <a:buNone/>
                      </a:pPr>
                      <a:r>
                        <a:rPr b="1" lang="en-US" sz="1600">
                          <a:solidFill>
                            <a:srgbClr val="7F0055"/>
                          </a:solidFill>
                          <a:highlight>
                            <a:srgbClr val="FFFFFF"/>
                          </a:highlight>
                        </a:rPr>
                        <a:t>if</a:t>
                      </a:r>
                      <a:r>
                        <a:rPr lang="en-US" sz="1600">
                          <a:solidFill>
                            <a:schemeClr val="dk1"/>
                          </a:solidFill>
                          <a:highlight>
                            <a:srgbClr val="FFFFFF"/>
                          </a:highlight>
                        </a:rPr>
                        <a:t> (</a:t>
                      </a:r>
                      <a:r>
                        <a:rPr lang="en-US" sz="1600">
                          <a:solidFill>
                            <a:srgbClr val="6A3E3E"/>
                          </a:solidFill>
                          <a:highlight>
                            <a:srgbClr val="FFFFFF"/>
                          </a:highlight>
                        </a:rPr>
                        <a:t>book</a:t>
                      </a:r>
                      <a:r>
                        <a:rPr lang="en-US" sz="1600">
                          <a:solidFill>
                            <a:schemeClr val="dk1"/>
                          </a:solidFill>
                          <a:highlight>
                            <a:srgbClr val="FFFFFF"/>
                          </a:highlight>
                        </a:rPr>
                        <a:t> == </a:t>
                      </a:r>
                      <a:r>
                        <a:rPr b="1" lang="en-US" sz="1600">
                          <a:solidFill>
                            <a:srgbClr val="7F0055"/>
                          </a:solidFill>
                          <a:highlight>
                            <a:srgbClr val="FFFFFF"/>
                          </a:highlight>
                        </a:rPr>
                        <a:t>null</a:t>
                      </a:r>
                      <a:r>
                        <a:rPr lang="en-US" sz="1600">
                          <a:solidFill>
                            <a:schemeClr val="dk1"/>
                          </a:solidFill>
                          <a:highlight>
                            <a:srgbClr val="FFFFFF"/>
                          </a:highlight>
                        </a:rPr>
                        <a:t>)</a:t>
                      </a:r>
                      <a:endParaRPr sz="1600">
                        <a:solidFill>
                          <a:schemeClr val="dk1"/>
                        </a:solidFill>
                        <a:latin typeface="Lexend"/>
                        <a:ea typeface="Lexend"/>
                        <a:cs typeface="Lexend"/>
                        <a:sym typeface="Lexend"/>
                      </a:endParaRPr>
                    </a:p>
                  </a:txBody>
                  <a:tcPr marT="91425" marB="91425" marR="91425" marL="91425">
                    <a:solidFill>
                      <a:schemeClr val="lt1"/>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348a0853a3f_2_269"/>
          <p:cNvSpPr txBox="1"/>
          <p:nvPr>
            <p:ph type="title"/>
          </p:nvPr>
        </p:nvSpPr>
        <p:spPr>
          <a:xfrm>
            <a:off x="332008" y="127699"/>
            <a:ext cx="10972800" cy="644400"/>
          </a:xfrm>
          <a:prstGeom prst="rect">
            <a:avLst/>
          </a:prstGeom>
        </p:spPr>
        <p:txBody>
          <a:bodyPr anchorCtr="0" anchor="t" bIns="60925" lIns="121900" spcFirstLastPara="1" rIns="121900" wrap="square" tIns="60925">
            <a:normAutofit/>
          </a:bodyPr>
          <a:lstStyle/>
          <a:p>
            <a:pPr indent="0" lvl="0" marL="0" rtl="0" algn="l">
              <a:spcBef>
                <a:spcPts val="0"/>
              </a:spcBef>
              <a:spcAft>
                <a:spcPts val="0"/>
              </a:spcAft>
              <a:buNone/>
            </a:pPr>
            <a:r>
              <a:rPr lang="en-US"/>
              <a:t>Refactored </a:t>
            </a:r>
            <a:endParaRPr/>
          </a:p>
        </p:txBody>
      </p:sp>
      <p:pic>
        <p:nvPicPr>
          <p:cNvPr id="186" name="Google Shape;186;g348a0853a3f_2_269" title="Screenshot 2025-09-01 at 11.03.43 AM.png"/>
          <p:cNvPicPr preferRelativeResize="0"/>
          <p:nvPr/>
        </p:nvPicPr>
        <p:blipFill>
          <a:blip r:embed="rId3">
            <a:alphaModFix/>
          </a:blip>
          <a:stretch>
            <a:fillRect/>
          </a:stretch>
        </p:blipFill>
        <p:spPr>
          <a:xfrm>
            <a:off x="8326900" y="127703"/>
            <a:ext cx="3719475" cy="2406025"/>
          </a:xfrm>
          <a:prstGeom prst="rect">
            <a:avLst/>
          </a:prstGeom>
          <a:noFill/>
          <a:ln>
            <a:noFill/>
          </a:ln>
        </p:spPr>
      </p:pic>
      <p:sp>
        <p:nvSpPr>
          <p:cNvPr id="187" name="Google Shape;187;g348a0853a3f_2_269"/>
          <p:cNvSpPr txBox="1"/>
          <p:nvPr/>
        </p:nvSpPr>
        <p:spPr>
          <a:xfrm>
            <a:off x="67250" y="772100"/>
            <a:ext cx="8106900" cy="5852100"/>
          </a:xfrm>
          <a:prstGeom prst="rect">
            <a:avLst/>
          </a:prstGeom>
          <a:solidFill>
            <a:schemeClr val="lt1"/>
          </a:solidFill>
          <a:ln>
            <a:noFill/>
          </a:ln>
        </p:spPr>
        <p:txBody>
          <a:bodyPr anchorCtr="0" anchor="t" bIns="91425" lIns="91425" spcFirstLastPara="1" rIns="91425" wrap="square" tIns="91425">
            <a:spAutoFit/>
          </a:bodyPr>
          <a:lstStyle/>
          <a:p>
            <a:pPr indent="0" lvl="0" marL="25400" rtl="0" algn="l">
              <a:lnSpc>
                <a:spcPct val="115000"/>
              </a:lnSpc>
              <a:spcBef>
                <a:spcPts val="0"/>
              </a:spcBef>
              <a:spcAft>
                <a:spcPts val="0"/>
              </a:spcAft>
              <a:buNone/>
            </a:pPr>
            <a:r>
              <a:rPr b="1" lang="en-US">
                <a:solidFill>
                  <a:srgbClr val="7F0055"/>
                </a:solidFill>
                <a:highlight>
                  <a:srgbClr val="FFFFFF"/>
                </a:highlight>
                <a:latin typeface="Calibri"/>
                <a:ea typeface="Calibri"/>
                <a:cs typeface="Calibri"/>
                <a:sym typeface="Calibri"/>
              </a:rPr>
              <a:t>public</a:t>
            </a:r>
            <a:r>
              <a:rPr lang="en-US">
                <a:solidFill>
                  <a:schemeClr val="dk1"/>
                </a:solidFill>
                <a:highlight>
                  <a:srgbClr val="FFFFFF"/>
                </a:highlight>
                <a:latin typeface="Calibri"/>
                <a:ea typeface="Calibri"/>
                <a:cs typeface="Calibri"/>
                <a:sym typeface="Calibri"/>
              </a:rPr>
              <a:t> </a:t>
            </a:r>
            <a:r>
              <a:rPr b="1" lang="en-US">
                <a:solidFill>
                  <a:srgbClr val="7F0055"/>
                </a:solidFill>
                <a:highlight>
                  <a:srgbClr val="FFFFFF"/>
                </a:highlight>
                <a:latin typeface="Calibri"/>
                <a:ea typeface="Calibri"/>
                <a:cs typeface="Calibri"/>
                <a:sym typeface="Calibri"/>
              </a:rPr>
              <a:t>boolean</a:t>
            </a:r>
            <a:r>
              <a:rPr lang="en-US">
                <a:solidFill>
                  <a:schemeClr val="dk1"/>
                </a:solidFill>
                <a:highlight>
                  <a:srgbClr val="FFFFFF"/>
                </a:highlight>
                <a:latin typeface="Calibri"/>
                <a:ea typeface="Calibri"/>
                <a:cs typeface="Calibri"/>
                <a:sym typeface="Calibri"/>
              </a:rPr>
              <a:t> addBook(Book </a:t>
            </a:r>
            <a:r>
              <a:rPr lang="en-US">
                <a:solidFill>
                  <a:srgbClr val="6A3E3E"/>
                </a:solidFill>
                <a:highlight>
                  <a:srgbClr val="FFFFFF"/>
                </a:highlight>
                <a:latin typeface="Calibri"/>
                <a:ea typeface="Calibri"/>
                <a:cs typeface="Calibri"/>
                <a:sym typeface="Calibri"/>
              </a:rPr>
              <a:t>book</a:t>
            </a:r>
            <a:r>
              <a:rPr lang="en-US">
                <a:solidFill>
                  <a:schemeClr val="dk1"/>
                </a:solidFill>
                <a:highlight>
                  <a:srgbClr val="FFFFFF"/>
                </a:highlight>
                <a:latin typeface="Calibri"/>
                <a:ea typeface="Calibri"/>
                <a:cs typeface="Calibri"/>
                <a:sym typeface="Calibri"/>
              </a:rPr>
              <a:t>) {</a:t>
            </a:r>
            <a:endParaRPr>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a:solidFill>
                  <a:schemeClr val="dk1"/>
                </a:solidFill>
                <a:highlight>
                  <a:srgbClr val="FFFFFF"/>
                </a:highlight>
                <a:latin typeface="Calibri"/>
                <a:ea typeface="Calibri"/>
                <a:cs typeface="Calibri"/>
                <a:sym typeface="Calibri"/>
              </a:rPr>
              <a:t>	</a:t>
            </a:r>
            <a:r>
              <a:rPr b="1" lang="en-US">
                <a:solidFill>
                  <a:srgbClr val="7F0055"/>
                </a:solidFill>
                <a:highlight>
                  <a:srgbClr val="FFFFFF"/>
                </a:highlight>
                <a:latin typeface="Calibri"/>
                <a:ea typeface="Calibri"/>
                <a:cs typeface="Calibri"/>
                <a:sym typeface="Calibri"/>
              </a:rPr>
              <a:t>if</a:t>
            </a:r>
            <a:r>
              <a:rPr lang="en-US">
                <a:solidFill>
                  <a:schemeClr val="dk1"/>
                </a:solidFill>
                <a:highlight>
                  <a:srgbClr val="FFFFFF"/>
                </a:highlight>
                <a:latin typeface="Calibri"/>
                <a:ea typeface="Calibri"/>
                <a:cs typeface="Calibri"/>
                <a:sym typeface="Calibri"/>
              </a:rPr>
              <a:t> (</a:t>
            </a:r>
            <a:r>
              <a:rPr lang="en-US">
                <a:solidFill>
                  <a:srgbClr val="6A3E3E"/>
                </a:solidFill>
                <a:highlight>
                  <a:srgbClr val="FFFFFF"/>
                </a:highlight>
                <a:latin typeface="Calibri"/>
                <a:ea typeface="Calibri"/>
                <a:cs typeface="Calibri"/>
                <a:sym typeface="Calibri"/>
              </a:rPr>
              <a:t>book</a:t>
            </a:r>
            <a:r>
              <a:rPr lang="en-US">
                <a:solidFill>
                  <a:schemeClr val="dk1"/>
                </a:solidFill>
                <a:highlight>
                  <a:srgbClr val="FFFFFF"/>
                </a:highlight>
                <a:latin typeface="Calibri"/>
                <a:ea typeface="Calibri"/>
                <a:cs typeface="Calibri"/>
                <a:sym typeface="Calibri"/>
              </a:rPr>
              <a:t> == </a:t>
            </a:r>
            <a:r>
              <a:rPr b="1" lang="en-US">
                <a:solidFill>
                  <a:srgbClr val="7F0055"/>
                </a:solidFill>
                <a:highlight>
                  <a:srgbClr val="FFFFFF"/>
                </a:highlight>
                <a:latin typeface="Calibri"/>
                <a:ea typeface="Calibri"/>
                <a:cs typeface="Calibri"/>
                <a:sym typeface="Calibri"/>
              </a:rPr>
              <a:t>null</a:t>
            </a:r>
            <a:r>
              <a:rPr lang="en-US">
                <a:solidFill>
                  <a:schemeClr val="dk1"/>
                </a:solidFill>
                <a:highlight>
                  <a:srgbClr val="FFFFFF"/>
                </a:highlight>
                <a:latin typeface="Calibri"/>
                <a:ea typeface="Calibri"/>
                <a:cs typeface="Calibri"/>
                <a:sym typeface="Calibri"/>
              </a:rPr>
              <a:t>){</a:t>
            </a:r>
            <a:endParaRPr>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a:solidFill>
                  <a:schemeClr val="dk1"/>
                </a:solidFill>
                <a:highlight>
                  <a:srgbClr val="FFFFFF"/>
                </a:highlight>
                <a:latin typeface="Calibri"/>
                <a:ea typeface="Calibri"/>
                <a:cs typeface="Calibri"/>
                <a:sym typeface="Calibri"/>
              </a:rPr>
              <a:t>		System.</a:t>
            </a:r>
            <a:r>
              <a:rPr b="1" i="1" lang="en-US">
                <a:solidFill>
                  <a:srgbClr val="0000C0"/>
                </a:solidFill>
                <a:highlight>
                  <a:srgbClr val="FFFFFF"/>
                </a:highlight>
                <a:latin typeface="Calibri"/>
                <a:ea typeface="Calibri"/>
                <a:cs typeface="Calibri"/>
                <a:sym typeface="Calibri"/>
              </a:rPr>
              <a:t>out</a:t>
            </a:r>
            <a:r>
              <a:rPr lang="en-US">
                <a:solidFill>
                  <a:schemeClr val="dk1"/>
                </a:solidFill>
                <a:highlight>
                  <a:srgbClr val="FFFFFF"/>
                </a:highlight>
                <a:latin typeface="Calibri"/>
                <a:ea typeface="Calibri"/>
                <a:cs typeface="Calibri"/>
                <a:sym typeface="Calibri"/>
              </a:rPr>
              <a:t>.println(</a:t>
            </a:r>
            <a:r>
              <a:rPr lang="en-US">
                <a:solidFill>
                  <a:srgbClr val="2A00FF"/>
                </a:solidFill>
                <a:highlight>
                  <a:srgbClr val="FFFFFF"/>
                </a:highlight>
                <a:latin typeface="Calibri"/>
                <a:ea typeface="Calibri"/>
                <a:cs typeface="Calibri"/>
                <a:sym typeface="Calibri"/>
              </a:rPr>
              <a:t>"Invalid book."</a:t>
            </a:r>
            <a:r>
              <a:rPr lang="en-US">
                <a:solidFill>
                  <a:schemeClr val="dk1"/>
                </a:solidFill>
                <a:highlight>
                  <a:srgbClr val="FFFFFF"/>
                </a:highlight>
                <a:latin typeface="Calibri"/>
                <a:ea typeface="Calibri"/>
                <a:cs typeface="Calibri"/>
                <a:sym typeface="Calibri"/>
              </a:rPr>
              <a:t>);</a:t>
            </a:r>
            <a:endParaRPr>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a:solidFill>
                  <a:schemeClr val="dk1"/>
                </a:solidFill>
                <a:highlight>
                  <a:srgbClr val="FFFFFF"/>
                </a:highlight>
                <a:latin typeface="Calibri"/>
                <a:ea typeface="Calibri"/>
                <a:cs typeface="Calibri"/>
                <a:sym typeface="Calibri"/>
              </a:rPr>
              <a:t>		</a:t>
            </a:r>
            <a:r>
              <a:rPr b="1" lang="en-US">
                <a:solidFill>
                  <a:srgbClr val="7F0055"/>
                </a:solidFill>
                <a:highlight>
                  <a:srgbClr val="FFFFFF"/>
                </a:highlight>
                <a:latin typeface="Calibri"/>
                <a:ea typeface="Calibri"/>
                <a:cs typeface="Calibri"/>
                <a:sym typeface="Calibri"/>
              </a:rPr>
              <a:t>return</a:t>
            </a:r>
            <a:r>
              <a:rPr lang="en-US">
                <a:solidFill>
                  <a:schemeClr val="dk1"/>
                </a:solidFill>
                <a:highlight>
                  <a:srgbClr val="FFFFFF"/>
                </a:highlight>
                <a:latin typeface="Calibri"/>
                <a:ea typeface="Calibri"/>
                <a:cs typeface="Calibri"/>
                <a:sym typeface="Calibri"/>
              </a:rPr>
              <a:t> </a:t>
            </a:r>
            <a:r>
              <a:rPr b="1" lang="en-US">
                <a:solidFill>
                  <a:srgbClr val="7F0055"/>
                </a:solidFill>
                <a:highlight>
                  <a:srgbClr val="FFFFFF"/>
                </a:highlight>
                <a:latin typeface="Calibri"/>
                <a:ea typeface="Calibri"/>
                <a:cs typeface="Calibri"/>
                <a:sym typeface="Calibri"/>
              </a:rPr>
              <a:t>false</a:t>
            </a:r>
            <a:r>
              <a:rPr lang="en-US">
                <a:solidFill>
                  <a:schemeClr val="dk1"/>
                </a:solidFill>
                <a:highlight>
                  <a:srgbClr val="FFFFFF"/>
                </a:highlight>
                <a:latin typeface="Calibri"/>
                <a:ea typeface="Calibri"/>
                <a:cs typeface="Calibri"/>
                <a:sym typeface="Calibri"/>
              </a:rPr>
              <a:t>;</a:t>
            </a:r>
            <a:endParaRPr>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a:solidFill>
                  <a:schemeClr val="dk1"/>
                </a:solidFill>
                <a:highlight>
                  <a:srgbClr val="FFFFFF"/>
                </a:highlight>
                <a:latin typeface="Calibri"/>
                <a:ea typeface="Calibri"/>
                <a:cs typeface="Calibri"/>
                <a:sym typeface="Calibri"/>
              </a:rPr>
              <a:t>	}</a:t>
            </a:r>
            <a:endParaRPr>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a:solidFill>
                  <a:schemeClr val="dk1"/>
                </a:solidFill>
                <a:highlight>
                  <a:srgbClr val="FFFFFF"/>
                </a:highlight>
                <a:latin typeface="Calibri"/>
                <a:ea typeface="Calibri"/>
                <a:cs typeface="Calibri"/>
                <a:sym typeface="Calibri"/>
              </a:rPr>
              <a:t>	</a:t>
            </a:r>
            <a:r>
              <a:rPr b="1" lang="en-US">
                <a:solidFill>
                  <a:srgbClr val="7F0055"/>
                </a:solidFill>
                <a:highlight>
                  <a:srgbClr val="FFFFFF"/>
                </a:highlight>
                <a:latin typeface="Calibri"/>
                <a:ea typeface="Calibri"/>
                <a:cs typeface="Calibri"/>
                <a:sym typeface="Calibri"/>
              </a:rPr>
              <a:t>if</a:t>
            </a:r>
            <a:r>
              <a:rPr lang="en-US">
                <a:solidFill>
                  <a:schemeClr val="dk1"/>
                </a:solidFill>
                <a:highlight>
                  <a:srgbClr val="FFFFFF"/>
                </a:highlight>
                <a:latin typeface="Calibri"/>
                <a:ea typeface="Calibri"/>
                <a:cs typeface="Calibri"/>
                <a:sym typeface="Calibri"/>
              </a:rPr>
              <a:t> (</a:t>
            </a:r>
            <a:r>
              <a:rPr lang="en-US">
                <a:solidFill>
                  <a:srgbClr val="0000C0"/>
                </a:solidFill>
                <a:highlight>
                  <a:srgbClr val="FFFFFF"/>
                </a:highlight>
                <a:latin typeface="Calibri"/>
                <a:ea typeface="Calibri"/>
                <a:cs typeface="Calibri"/>
                <a:sym typeface="Calibri"/>
              </a:rPr>
              <a:t>isFull</a:t>
            </a:r>
            <a:r>
              <a:rPr lang="en-US">
                <a:solidFill>
                  <a:schemeClr val="dk1"/>
                </a:solidFill>
                <a:highlight>
                  <a:srgbClr val="FFFFFF"/>
                </a:highlight>
                <a:latin typeface="Calibri"/>
                <a:ea typeface="Calibri"/>
                <a:cs typeface="Calibri"/>
                <a:sym typeface="Calibri"/>
              </a:rPr>
              <a:t>){</a:t>
            </a:r>
            <a:endParaRPr>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a:solidFill>
                  <a:schemeClr val="dk1"/>
                </a:solidFill>
                <a:highlight>
                  <a:srgbClr val="FFFFFF"/>
                </a:highlight>
                <a:latin typeface="Calibri"/>
                <a:ea typeface="Calibri"/>
                <a:cs typeface="Calibri"/>
                <a:sym typeface="Calibri"/>
              </a:rPr>
              <a:t>		System.</a:t>
            </a:r>
            <a:r>
              <a:rPr b="1" i="1" lang="en-US">
                <a:solidFill>
                  <a:srgbClr val="0000C0"/>
                </a:solidFill>
                <a:highlight>
                  <a:srgbClr val="FFFFFF"/>
                </a:highlight>
                <a:latin typeface="Calibri"/>
                <a:ea typeface="Calibri"/>
                <a:cs typeface="Calibri"/>
                <a:sym typeface="Calibri"/>
              </a:rPr>
              <a:t>out</a:t>
            </a:r>
            <a:r>
              <a:rPr lang="en-US">
                <a:solidFill>
                  <a:schemeClr val="dk1"/>
                </a:solidFill>
                <a:highlight>
                  <a:srgbClr val="FFFFFF"/>
                </a:highlight>
                <a:latin typeface="Calibri"/>
                <a:ea typeface="Calibri"/>
                <a:cs typeface="Calibri"/>
                <a:sym typeface="Calibri"/>
              </a:rPr>
              <a:t>.println(</a:t>
            </a:r>
            <a:r>
              <a:rPr lang="en-US">
                <a:solidFill>
                  <a:srgbClr val="2A00FF"/>
                </a:solidFill>
                <a:highlight>
                  <a:srgbClr val="FFFFFF"/>
                </a:highlight>
                <a:latin typeface="Calibri"/>
                <a:ea typeface="Calibri"/>
                <a:cs typeface="Calibri"/>
                <a:sym typeface="Calibri"/>
              </a:rPr>
              <a:t>"Library is full. Couldn't add "</a:t>
            </a:r>
            <a:r>
              <a:rPr lang="en-US">
                <a:solidFill>
                  <a:schemeClr val="dk1"/>
                </a:solidFill>
                <a:highlight>
                  <a:srgbClr val="FFFFFF"/>
                </a:highlight>
                <a:latin typeface="Calibri"/>
                <a:ea typeface="Calibri"/>
                <a:cs typeface="Calibri"/>
                <a:sym typeface="Calibri"/>
              </a:rPr>
              <a:t> + </a:t>
            </a:r>
            <a:r>
              <a:rPr lang="en-US">
                <a:solidFill>
                  <a:srgbClr val="6A3E3E"/>
                </a:solidFill>
                <a:highlight>
                  <a:srgbClr val="FFFFFF"/>
                </a:highlight>
                <a:latin typeface="Calibri"/>
                <a:ea typeface="Calibri"/>
                <a:cs typeface="Calibri"/>
                <a:sym typeface="Calibri"/>
              </a:rPr>
              <a:t>book</a:t>
            </a:r>
            <a:r>
              <a:rPr lang="en-US">
                <a:solidFill>
                  <a:schemeClr val="dk1"/>
                </a:solidFill>
                <a:highlight>
                  <a:srgbClr val="FFFFFF"/>
                </a:highlight>
                <a:latin typeface="Calibri"/>
                <a:ea typeface="Calibri"/>
                <a:cs typeface="Calibri"/>
                <a:sym typeface="Calibri"/>
              </a:rPr>
              <a:t>.stringOfBookDetails());</a:t>
            </a:r>
            <a:endParaRPr>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a:solidFill>
                  <a:schemeClr val="dk1"/>
                </a:solidFill>
                <a:highlight>
                  <a:srgbClr val="FFFFFF"/>
                </a:highlight>
                <a:latin typeface="Calibri"/>
                <a:ea typeface="Calibri"/>
                <a:cs typeface="Calibri"/>
                <a:sym typeface="Calibri"/>
              </a:rPr>
              <a:t>		</a:t>
            </a:r>
            <a:r>
              <a:rPr b="1" lang="en-US">
                <a:solidFill>
                  <a:srgbClr val="7F0055"/>
                </a:solidFill>
                <a:highlight>
                  <a:srgbClr val="FFFFFF"/>
                </a:highlight>
                <a:latin typeface="Calibri"/>
                <a:ea typeface="Calibri"/>
                <a:cs typeface="Calibri"/>
                <a:sym typeface="Calibri"/>
              </a:rPr>
              <a:t>return</a:t>
            </a:r>
            <a:r>
              <a:rPr lang="en-US">
                <a:solidFill>
                  <a:schemeClr val="dk1"/>
                </a:solidFill>
                <a:highlight>
                  <a:srgbClr val="FFFFFF"/>
                </a:highlight>
                <a:latin typeface="Calibri"/>
                <a:ea typeface="Calibri"/>
                <a:cs typeface="Calibri"/>
                <a:sym typeface="Calibri"/>
              </a:rPr>
              <a:t> </a:t>
            </a:r>
            <a:r>
              <a:rPr b="1" lang="en-US">
                <a:solidFill>
                  <a:srgbClr val="7F0055"/>
                </a:solidFill>
                <a:highlight>
                  <a:srgbClr val="FFFFFF"/>
                </a:highlight>
                <a:latin typeface="Calibri"/>
                <a:ea typeface="Calibri"/>
                <a:cs typeface="Calibri"/>
                <a:sym typeface="Calibri"/>
              </a:rPr>
              <a:t>false</a:t>
            </a:r>
            <a:r>
              <a:rPr lang="en-US">
                <a:solidFill>
                  <a:schemeClr val="dk1"/>
                </a:solidFill>
                <a:highlight>
                  <a:srgbClr val="FFFFFF"/>
                </a:highlight>
                <a:latin typeface="Calibri"/>
                <a:ea typeface="Calibri"/>
                <a:cs typeface="Calibri"/>
                <a:sym typeface="Calibri"/>
              </a:rPr>
              <a:t>;</a:t>
            </a:r>
            <a:endParaRPr>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a:solidFill>
                  <a:schemeClr val="dk1"/>
                </a:solidFill>
                <a:highlight>
                  <a:srgbClr val="FFFFFF"/>
                </a:highlight>
                <a:latin typeface="Calibri"/>
                <a:ea typeface="Calibri"/>
                <a:cs typeface="Calibri"/>
                <a:sym typeface="Calibri"/>
              </a:rPr>
              <a:t>	}</a:t>
            </a:r>
            <a:endParaRPr>
              <a:solidFill>
                <a:srgbClr val="3F7F5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a:solidFill>
                  <a:schemeClr val="dk1"/>
                </a:solidFill>
                <a:highlight>
                  <a:srgbClr val="FFFFFF"/>
                </a:highlight>
                <a:latin typeface="Calibri"/>
                <a:ea typeface="Calibri"/>
                <a:cs typeface="Calibri"/>
                <a:sym typeface="Calibri"/>
              </a:rPr>
              <a:t>	</a:t>
            </a:r>
            <a:r>
              <a:rPr lang="en-US">
                <a:solidFill>
                  <a:srgbClr val="0000C0"/>
                </a:solidFill>
                <a:highlight>
                  <a:srgbClr val="FFFFFF"/>
                </a:highlight>
                <a:latin typeface="Calibri"/>
                <a:ea typeface="Calibri"/>
                <a:cs typeface="Calibri"/>
                <a:sym typeface="Calibri"/>
              </a:rPr>
              <a:t>bookShelf</a:t>
            </a:r>
            <a:r>
              <a:rPr lang="en-US">
                <a:solidFill>
                  <a:schemeClr val="dk1"/>
                </a:solidFill>
                <a:highlight>
                  <a:srgbClr val="FFFFFF"/>
                </a:highlight>
                <a:latin typeface="Calibri"/>
                <a:ea typeface="Calibri"/>
                <a:cs typeface="Calibri"/>
                <a:sym typeface="Calibri"/>
              </a:rPr>
              <a:t>[</a:t>
            </a:r>
            <a:r>
              <a:rPr lang="en-US">
                <a:solidFill>
                  <a:srgbClr val="0000C0"/>
                </a:solidFill>
                <a:highlight>
                  <a:srgbClr val="FFFFFF"/>
                </a:highlight>
                <a:latin typeface="Calibri"/>
                <a:ea typeface="Calibri"/>
                <a:cs typeface="Calibri"/>
                <a:sym typeface="Calibri"/>
              </a:rPr>
              <a:t>currentShelf</a:t>
            </a:r>
            <a:r>
              <a:rPr lang="en-US">
                <a:solidFill>
                  <a:schemeClr val="dk1"/>
                </a:solidFill>
                <a:highlight>
                  <a:srgbClr val="FFFFFF"/>
                </a:highlight>
                <a:latin typeface="Calibri"/>
                <a:ea typeface="Calibri"/>
                <a:cs typeface="Calibri"/>
                <a:sym typeface="Calibri"/>
              </a:rPr>
              <a:t>][</a:t>
            </a:r>
            <a:r>
              <a:rPr lang="en-US">
                <a:solidFill>
                  <a:srgbClr val="0000C0"/>
                </a:solidFill>
                <a:highlight>
                  <a:srgbClr val="FFFFFF"/>
                </a:highlight>
                <a:latin typeface="Calibri"/>
                <a:ea typeface="Calibri"/>
                <a:cs typeface="Calibri"/>
                <a:sym typeface="Calibri"/>
              </a:rPr>
              <a:t>currentSlot</a:t>
            </a:r>
            <a:r>
              <a:rPr lang="en-US">
                <a:solidFill>
                  <a:schemeClr val="dk1"/>
                </a:solidFill>
                <a:highlight>
                  <a:srgbClr val="FFFFFF"/>
                </a:highlight>
                <a:latin typeface="Calibri"/>
                <a:ea typeface="Calibri"/>
                <a:cs typeface="Calibri"/>
                <a:sym typeface="Calibri"/>
              </a:rPr>
              <a:t>] = </a:t>
            </a:r>
            <a:r>
              <a:rPr lang="en-US">
                <a:solidFill>
                  <a:srgbClr val="6A3E3E"/>
                </a:solidFill>
                <a:highlight>
                  <a:srgbClr val="FFFFFF"/>
                </a:highlight>
                <a:latin typeface="Calibri"/>
                <a:ea typeface="Calibri"/>
                <a:cs typeface="Calibri"/>
                <a:sym typeface="Calibri"/>
              </a:rPr>
              <a:t>book</a:t>
            </a:r>
            <a:r>
              <a:rPr lang="en-US">
                <a:solidFill>
                  <a:schemeClr val="dk1"/>
                </a:solidFill>
                <a:highlight>
                  <a:srgbClr val="FFFFFF"/>
                </a:highlight>
                <a:latin typeface="Calibri"/>
                <a:ea typeface="Calibri"/>
                <a:cs typeface="Calibri"/>
                <a:sym typeface="Calibri"/>
              </a:rPr>
              <a:t>;</a:t>
            </a:r>
            <a:endParaRPr>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a:solidFill>
                  <a:schemeClr val="dk1"/>
                </a:solidFill>
                <a:highlight>
                  <a:srgbClr val="FFFFFF"/>
                </a:highlight>
                <a:latin typeface="Calibri"/>
                <a:ea typeface="Calibri"/>
                <a:cs typeface="Calibri"/>
                <a:sym typeface="Calibri"/>
              </a:rPr>
              <a:t>	System.</a:t>
            </a:r>
            <a:r>
              <a:rPr b="1" i="1" lang="en-US">
                <a:solidFill>
                  <a:srgbClr val="0000C0"/>
                </a:solidFill>
                <a:highlight>
                  <a:srgbClr val="FFFFFF"/>
                </a:highlight>
                <a:latin typeface="Calibri"/>
                <a:ea typeface="Calibri"/>
                <a:cs typeface="Calibri"/>
                <a:sym typeface="Calibri"/>
              </a:rPr>
              <a:t>out</a:t>
            </a:r>
            <a:r>
              <a:rPr lang="en-US">
                <a:solidFill>
                  <a:schemeClr val="dk1"/>
                </a:solidFill>
                <a:highlight>
                  <a:srgbClr val="FFFFFF"/>
                </a:highlight>
                <a:latin typeface="Calibri"/>
                <a:ea typeface="Calibri"/>
                <a:cs typeface="Calibri"/>
                <a:sym typeface="Calibri"/>
              </a:rPr>
              <a:t>.println(</a:t>
            </a:r>
            <a:r>
              <a:rPr lang="en-US">
                <a:solidFill>
                  <a:srgbClr val="2A00FF"/>
                </a:solidFill>
                <a:highlight>
                  <a:srgbClr val="FFFFFF"/>
                </a:highlight>
                <a:latin typeface="Calibri"/>
                <a:ea typeface="Calibri"/>
                <a:cs typeface="Calibri"/>
                <a:sym typeface="Calibri"/>
              </a:rPr>
              <a:t>"Added "</a:t>
            </a:r>
            <a:r>
              <a:rPr lang="en-US">
                <a:solidFill>
                  <a:schemeClr val="dk1"/>
                </a:solidFill>
                <a:highlight>
                  <a:srgbClr val="FFFFFF"/>
                </a:highlight>
                <a:latin typeface="Calibri"/>
                <a:ea typeface="Calibri"/>
                <a:cs typeface="Calibri"/>
                <a:sym typeface="Calibri"/>
              </a:rPr>
              <a:t> + </a:t>
            </a:r>
            <a:r>
              <a:rPr lang="en-US">
                <a:solidFill>
                  <a:srgbClr val="6A3E3E"/>
                </a:solidFill>
                <a:highlight>
                  <a:srgbClr val="FFFFFF"/>
                </a:highlight>
                <a:latin typeface="Calibri"/>
                <a:ea typeface="Calibri"/>
                <a:cs typeface="Calibri"/>
                <a:sym typeface="Calibri"/>
              </a:rPr>
              <a:t>book</a:t>
            </a:r>
            <a:r>
              <a:rPr lang="en-US">
                <a:solidFill>
                  <a:schemeClr val="dk1"/>
                </a:solidFill>
                <a:highlight>
                  <a:srgbClr val="FFFFFF"/>
                </a:highlight>
                <a:latin typeface="Calibri"/>
                <a:ea typeface="Calibri"/>
                <a:cs typeface="Calibri"/>
                <a:sym typeface="Calibri"/>
              </a:rPr>
              <a:t>.stringOfBookDetails() + </a:t>
            </a:r>
            <a:r>
              <a:rPr lang="en-US">
                <a:solidFill>
                  <a:srgbClr val="2A00FF"/>
                </a:solidFill>
                <a:highlight>
                  <a:srgbClr val="FFFFFF"/>
                </a:highlight>
                <a:latin typeface="Calibri"/>
                <a:ea typeface="Calibri"/>
                <a:cs typeface="Calibri"/>
                <a:sym typeface="Calibri"/>
              </a:rPr>
              <a:t>" at shelf "</a:t>
            </a:r>
            <a:r>
              <a:rPr lang="en-US">
                <a:solidFill>
                  <a:schemeClr val="dk1"/>
                </a:solidFill>
                <a:highlight>
                  <a:srgbClr val="FFFFFF"/>
                </a:highlight>
                <a:latin typeface="Calibri"/>
                <a:ea typeface="Calibri"/>
                <a:cs typeface="Calibri"/>
                <a:sym typeface="Calibri"/>
              </a:rPr>
              <a:t> + (</a:t>
            </a:r>
            <a:r>
              <a:rPr lang="en-US">
                <a:solidFill>
                  <a:srgbClr val="0000C0"/>
                </a:solidFill>
                <a:highlight>
                  <a:srgbClr val="FFFFFF"/>
                </a:highlight>
                <a:latin typeface="Calibri"/>
                <a:ea typeface="Calibri"/>
                <a:cs typeface="Calibri"/>
                <a:sym typeface="Calibri"/>
              </a:rPr>
              <a:t>currentShelf</a:t>
            </a:r>
            <a:r>
              <a:rPr lang="en-US">
                <a:solidFill>
                  <a:schemeClr val="dk1"/>
                </a:solidFill>
                <a:highlight>
                  <a:srgbClr val="FFFFFF"/>
                </a:highlight>
                <a:latin typeface="Calibri"/>
                <a:ea typeface="Calibri"/>
                <a:cs typeface="Calibri"/>
                <a:sym typeface="Calibri"/>
              </a:rPr>
              <a:t> + 1) + </a:t>
            </a:r>
            <a:r>
              <a:rPr lang="en-US">
                <a:solidFill>
                  <a:srgbClr val="2A00FF"/>
                </a:solidFill>
                <a:highlight>
                  <a:srgbClr val="FFFFFF"/>
                </a:highlight>
                <a:latin typeface="Calibri"/>
                <a:ea typeface="Calibri"/>
                <a:cs typeface="Calibri"/>
                <a:sym typeface="Calibri"/>
              </a:rPr>
              <a:t>", slot "</a:t>
            </a:r>
            <a:endParaRPr>
              <a:solidFill>
                <a:srgbClr val="2A00F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a:solidFill>
                  <a:schemeClr val="dk1"/>
                </a:solidFill>
                <a:highlight>
                  <a:srgbClr val="FFFFFF"/>
                </a:highlight>
                <a:latin typeface="Calibri"/>
                <a:ea typeface="Calibri"/>
                <a:cs typeface="Calibri"/>
                <a:sym typeface="Calibri"/>
              </a:rPr>
              <a:t>			+ (</a:t>
            </a:r>
            <a:r>
              <a:rPr lang="en-US">
                <a:solidFill>
                  <a:srgbClr val="0000C0"/>
                </a:solidFill>
                <a:highlight>
                  <a:srgbClr val="FFFFFF"/>
                </a:highlight>
                <a:latin typeface="Calibri"/>
                <a:ea typeface="Calibri"/>
                <a:cs typeface="Calibri"/>
                <a:sym typeface="Calibri"/>
              </a:rPr>
              <a:t>currentSlot</a:t>
            </a:r>
            <a:r>
              <a:rPr lang="en-US">
                <a:solidFill>
                  <a:schemeClr val="dk1"/>
                </a:solidFill>
                <a:highlight>
                  <a:srgbClr val="FFFFFF"/>
                </a:highlight>
                <a:latin typeface="Calibri"/>
                <a:ea typeface="Calibri"/>
                <a:cs typeface="Calibri"/>
                <a:sym typeface="Calibri"/>
              </a:rPr>
              <a:t> + 1));</a:t>
            </a:r>
            <a:endParaRPr>
              <a:solidFill>
                <a:srgbClr val="3F7F5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a:solidFill>
                  <a:schemeClr val="dk1"/>
                </a:solidFill>
                <a:highlight>
                  <a:srgbClr val="FFFFFF"/>
                </a:highlight>
                <a:latin typeface="Calibri"/>
                <a:ea typeface="Calibri"/>
                <a:cs typeface="Calibri"/>
                <a:sym typeface="Calibri"/>
              </a:rPr>
              <a:t>	</a:t>
            </a:r>
            <a:r>
              <a:rPr lang="en-US">
                <a:solidFill>
                  <a:srgbClr val="0000C0"/>
                </a:solidFill>
                <a:highlight>
                  <a:srgbClr val="FFFFFF"/>
                </a:highlight>
                <a:latin typeface="Calibri"/>
                <a:ea typeface="Calibri"/>
                <a:cs typeface="Calibri"/>
                <a:sym typeface="Calibri"/>
              </a:rPr>
              <a:t>currentTotalBooks</a:t>
            </a:r>
            <a:r>
              <a:rPr lang="en-US">
                <a:solidFill>
                  <a:schemeClr val="dk1"/>
                </a:solidFill>
                <a:highlight>
                  <a:srgbClr val="FFFFFF"/>
                </a:highlight>
                <a:latin typeface="Calibri"/>
                <a:ea typeface="Calibri"/>
                <a:cs typeface="Calibri"/>
                <a:sym typeface="Calibri"/>
              </a:rPr>
              <a:t> = </a:t>
            </a:r>
            <a:r>
              <a:rPr lang="en-US">
                <a:solidFill>
                  <a:srgbClr val="0000C0"/>
                </a:solidFill>
                <a:highlight>
                  <a:srgbClr val="FFFFFF"/>
                </a:highlight>
                <a:latin typeface="Calibri"/>
                <a:ea typeface="Calibri"/>
                <a:cs typeface="Calibri"/>
                <a:sym typeface="Calibri"/>
              </a:rPr>
              <a:t>currentTotalBooks</a:t>
            </a:r>
            <a:r>
              <a:rPr lang="en-US">
                <a:solidFill>
                  <a:schemeClr val="dk1"/>
                </a:solidFill>
                <a:highlight>
                  <a:srgbClr val="FFFFFF"/>
                </a:highlight>
                <a:latin typeface="Calibri"/>
                <a:ea typeface="Calibri"/>
                <a:cs typeface="Calibri"/>
                <a:sym typeface="Calibri"/>
              </a:rPr>
              <a:t> + 1;</a:t>
            </a:r>
            <a:endParaRPr>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t/>
            </a:r>
            <a:endParaRPr>
              <a:solidFill>
                <a:srgbClr val="3F7F5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a:solidFill>
                  <a:schemeClr val="dk1"/>
                </a:solidFill>
                <a:highlight>
                  <a:srgbClr val="FFFFFF"/>
                </a:highlight>
                <a:latin typeface="Calibri"/>
                <a:ea typeface="Calibri"/>
                <a:cs typeface="Calibri"/>
                <a:sym typeface="Calibri"/>
              </a:rPr>
              <a:t>	</a:t>
            </a:r>
            <a:r>
              <a:rPr b="1" lang="en-US">
                <a:solidFill>
                  <a:srgbClr val="7F0055"/>
                </a:solidFill>
                <a:highlight>
                  <a:srgbClr val="FFFFFF"/>
                </a:highlight>
                <a:latin typeface="Calibri"/>
                <a:ea typeface="Calibri"/>
                <a:cs typeface="Calibri"/>
                <a:sym typeface="Calibri"/>
              </a:rPr>
              <a:t>if</a:t>
            </a:r>
            <a:r>
              <a:rPr lang="en-US">
                <a:solidFill>
                  <a:schemeClr val="dk1"/>
                </a:solidFill>
                <a:highlight>
                  <a:srgbClr val="FFFFFF"/>
                </a:highlight>
                <a:latin typeface="Calibri"/>
                <a:ea typeface="Calibri"/>
                <a:cs typeface="Calibri"/>
                <a:sym typeface="Calibri"/>
              </a:rPr>
              <a:t> (</a:t>
            </a:r>
            <a:r>
              <a:rPr lang="en-US">
                <a:solidFill>
                  <a:srgbClr val="0000C0"/>
                </a:solidFill>
                <a:highlight>
                  <a:srgbClr val="FFFFFF"/>
                </a:highlight>
                <a:latin typeface="Calibri"/>
                <a:ea typeface="Calibri"/>
                <a:cs typeface="Calibri"/>
                <a:sym typeface="Calibri"/>
              </a:rPr>
              <a:t>currentTotalBooks</a:t>
            </a:r>
            <a:r>
              <a:rPr lang="en-US">
                <a:solidFill>
                  <a:schemeClr val="dk1"/>
                </a:solidFill>
                <a:highlight>
                  <a:srgbClr val="FFFFFF"/>
                </a:highlight>
                <a:latin typeface="Calibri"/>
                <a:ea typeface="Calibri"/>
                <a:cs typeface="Calibri"/>
                <a:sym typeface="Calibri"/>
              </a:rPr>
              <a:t> &gt;= </a:t>
            </a:r>
            <a:r>
              <a:rPr lang="en-US">
                <a:solidFill>
                  <a:srgbClr val="0000C0"/>
                </a:solidFill>
                <a:highlight>
                  <a:srgbClr val="FFFFFF"/>
                </a:highlight>
                <a:latin typeface="Calibri"/>
                <a:ea typeface="Calibri"/>
                <a:cs typeface="Calibri"/>
                <a:sym typeface="Calibri"/>
              </a:rPr>
              <a:t>totalBookCapacity</a:t>
            </a:r>
            <a:r>
              <a:rPr lang="en-US">
                <a:solidFill>
                  <a:schemeClr val="dk1"/>
                </a:solidFill>
                <a:highlight>
                  <a:srgbClr val="FFFFFF"/>
                </a:highlight>
                <a:latin typeface="Calibri"/>
                <a:ea typeface="Calibri"/>
                <a:cs typeface="Calibri"/>
                <a:sym typeface="Calibri"/>
              </a:rPr>
              <a:t>){</a:t>
            </a:r>
            <a:endParaRPr>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a:solidFill>
                  <a:schemeClr val="dk1"/>
                </a:solidFill>
                <a:highlight>
                  <a:srgbClr val="FFFFFF"/>
                </a:highlight>
                <a:latin typeface="Calibri"/>
                <a:ea typeface="Calibri"/>
                <a:cs typeface="Calibri"/>
                <a:sym typeface="Calibri"/>
              </a:rPr>
              <a:t>		</a:t>
            </a:r>
            <a:r>
              <a:rPr lang="en-US">
                <a:solidFill>
                  <a:srgbClr val="0000C0"/>
                </a:solidFill>
                <a:highlight>
                  <a:srgbClr val="FFFFFF"/>
                </a:highlight>
                <a:latin typeface="Calibri"/>
                <a:ea typeface="Calibri"/>
                <a:cs typeface="Calibri"/>
                <a:sym typeface="Calibri"/>
              </a:rPr>
              <a:t>isFull</a:t>
            </a:r>
            <a:r>
              <a:rPr lang="en-US">
                <a:solidFill>
                  <a:schemeClr val="dk1"/>
                </a:solidFill>
                <a:highlight>
                  <a:srgbClr val="FFFFFF"/>
                </a:highlight>
                <a:latin typeface="Calibri"/>
                <a:ea typeface="Calibri"/>
                <a:cs typeface="Calibri"/>
                <a:sym typeface="Calibri"/>
              </a:rPr>
              <a:t> = </a:t>
            </a:r>
            <a:r>
              <a:rPr b="1" lang="en-US">
                <a:solidFill>
                  <a:srgbClr val="7F0055"/>
                </a:solidFill>
                <a:highlight>
                  <a:srgbClr val="FFFFFF"/>
                </a:highlight>
                <a:latin typeface="Calibri"/>
                <a:ea typeface="Calibri"/>
                <a:cs typeface="Calibri"/>
                <a:sym typeface="Calibri"/>
              </a:rPr>
              <a:t>true</a:t>
            </a:r>
            <a:r>
              <a:rPr lang="en-US">
                <a:solidFill>
                  <a:schemeClr val="dk1"/>
                </a:solidFill>
                <a:highlight>
                  <a:srgbClr val="FFFFFF"/>
                </a:highlight>
                <a:latin typeface="Calibri"/>
                <a:ea typeface="Calibri"/>
                <a:cs typeface="Calibri"/>
                <a:sym typeface="Calibri"/>
              </a:rPr>
              <a:t>;</a:t>
            </a:r>
            <a:endParaRPr>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a:solidFill>
                  <a:schemeClr val="dk1"/>
                </a:solidFill>
                <a:highlight>
                  <a:srgbClr val="FFFFFF"/>
                </a:highlight>
                <a:latin typeface="Calibri"/>
                <a:ea typeface="Calibri"/>
                <a:cs typeface="Calibri"/>
                <a:sym typeface="Calibri"/>
              </a:rPr>
              <a:t>	} </a:t>
            </a:r>
            <a:r>
              <a:rPr b="1" lang="en-US">
                <a:solidFill>
                  <a:srgbClr val="7F0055"/>
                </a:solidFill>
                <a:highlight>
                  <a:srgbClr val="FFFFFF"/>
                </a:highlight>
                <a:latin typeface="Calibri"/>
                <a:ea typeface="Calibri"/>
                <a:cs typeface="Calibri"/>
                <a:sym typeface="Calibri"/>
              </a:rPr>
              <a:t>else</a:t>
            </a:r>
            <a:r>
              <a:rPr lang="en-US">
                <a:solidFill>
                  <a:schemeClr val="dk1"/>
                </a:solidFill>
                <a:highlight>
                  <a:srgbClr val="FFFFFF"/>
                </a:highlight>
                <a:latin typeface="Calibri"/>
                <a:ea typeface="Calibri"/>
                <a:cs typeface="Calibri"/>
                <a:sym typeface="Calibri"/>
              </a:rPr>
              <a:t>{</a:t>
            </a:r>
            <a:endParaRPr u="sng">
              <a:solidFill>
                <a:srgbClr val="3F7F5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a:solidFill>
                  <a:schemeClr val="dk1"/>
                </a:solidFill>
                <a:highlight>
                  <a:srgbClr val="FFFFFF"/>
                </a:highlight>
                <a:latin typeface="Calibri"/>
                <a:ea typeface="Calibri"/>
                <a:cs typeface="Calibri"/>
                <a:sym typeface="Calibri"/>
              </a:rPr>
              <a:t>		</a:t>
            </a:r>
            <a:r>
              <a:rPr b="1" lang="en-US">
                <a:solidFill>
                  <a:srgbClr val="7F0055"/>
                </a:solidFill>
                <a:highlight>
                  <a:srgbClr val="FFFFFF"/>
                </a:highlight>
                <a:latin typeface="Calibri"/>
                <a:ea typeface="Calibri"/>
                <a:cs typeface="Calibri"/>
                <a:sym typeface="Calibri"/>
              </a:rPr>
              <a:t>int</a:t>
            </a:r>
            <a:r>
              <a:rPr lang="en-US">
                <a:solidFill>
                  <a:schemeClr val="dk1"/>
                </a:solidFill>
                <a:highlight>
                  <a:srgbClr val="FFFFFF"/>
                </a:highlight>
                <a:latin typeface="Calibri"/>
                <a:ea typeface="Calibri"/>
                <a:cs typeface="Calibri"/>
                <a:sym typeface="Calibri"/>
              </a:rPr>
              <a:t> </a:t>
            </a:r>
            <a:r>
              <a:rPr lang="en-US">
                <a:solidFill>
                  <a:srgbClr val="6A3E3E"/>
                </a:solidFill>
                <a:highlight>
                  <a:srgbClr val="FFFFFF"/>
                </a:highlight>
                <a:latin typeface="Calibri"/>
                <a:ea typeface="Calibri"/>
                <a:cs typeface="Calibri"/>
                <a:sym typeface="Calibri"/>
              </a:rPr>
              <a:t>nextIndex</a:t>
            </a:r>
            <a:r>
              <a:rPr lang="en-US">
                <a:solidFill>
                  <a:schemeClr val="dk1"/>
                </a:solidFill>
                <a:highlight>
                  <a:srgbClr val="FFFFFF"/>
                </a:highlight>
                <a:latin typeface="Calibri"/>
                <a:ea typeface="Calibri"/>
                <a:cs typeface="Calibri"/>
                <a:sym typeface="Calibri"/>
              </a:rPr>
              <a:t> = </a:t>
            </a:r>
            <a:r>
              <a:rPr lang="en-US">
                <a:solidFill>
                  <a:srgbClr val="0000C0"/>
                </a:solidFill>
                <a:highlight>
                  <a:srgbClr val="FFFFFF"/>
                </a:highlight>
                <a:latin typeface="Calibri"/>
                <a:ea typeface="Calibri"/>
                <a:cs typeface="Calibri"/>
                <a:sym typeface="Calibri"/>
              </a:rPr>
              <a:t>currentTotalBooks</a:t>
            </a:r>
            <a:r>
              <a:rPr lang="en-US">
                <a:solidFill>
                  <a:schemeClr val="dk1"/>
                </a:solidFill>
                <a:highlight>
                  <a:srgbClr val="FFFFFF"/>
                </a:highlight>
                <a:latin typeface="Calibri"/>
                <a:ea typeface="Calibri"/>
                <a:cs typeface="Calibri"/>
                <a:sym typeface="Calibri"/>
              </a:rPr>
              <a:t>; </a:t>
            </a:r>
            <a:endParaRPr>
              <a:solidFill>
                <a:srgbClr val="3F7F5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a:solidFill>
                  <a:schemeClr val="dk1"/>
                </a:solidFill>
                <a:highlight>
                  <a:srgbClr val="FFFFFF"/>
                </a:highlight>
                <a:latin typeface="Calibri"/>
                <a:ea typeface="Calibri"/>
                <a:cs typeface="Calibri"/>
                <a:sym typeface="Calibri"/>
              </a:rPr>
              <a:t>		</a:t>
            </a:r>
            <a:r>
              <a:rPr lang="en-US">
                <a:solidFill>
                  <a:srgbClr val="0000C0"/>
                </a:solidFill>
                <a:highlight>
                  <a:srgbClr val="FFFFFF"/>
                </a:highlight>
                <a:latin typeface="Calibri"/>
                <a:ea typeface="Calibri"/>
                <a:cs typeface="Calibri"/>
                <a:sym typeface="Calibri"/>
              </a:rPr>
              <a:t>currentShelf</a:t>
            </a:r>
            <a:r>
              <a:rPr lang="en-US">
                <a:solidFill>
                  <a:schemeClr val="dk1"/>
                </a:solidFill>
                <a:highlight>
                  <a:srgbClr val="FFFFFF"/>
                </a:highlight>
                <a:latin typeface="Calibri"/>
                <a:ea typeface="Calibri"/>
                <a:cs typeface="Calibri"/>
                <a:sym typeface="Calibri"/>
              </a:rPr>
              <a:t> = </a:t>
            </a:r>
            <a:r>
              <a:rPr lang="en-US">
                <a:solidFill>
                  <a:srgbClr val="6A3E3E"/>
                </a:solidFill>
                <a:highlight>
                  <a:srgbClr val="FFFFFF"/>
                </a:highlight>
                <a:latin typeface="Calibri"/>
                <a:ea typeface="Calibri"/>
                <a:cs typeface="Calibri"/>
                <a:sym typeface="Calibri"/>
              </a:rPr>
              <a:t>nextIndex</a:t>
            </a:r>
            <a:r>
              <a:rPr lang="en-US">
                <a:solidFill>
                  <a:schemeClr val="dk1"/>
                </a:solidFill>
                <a:highlight>
                  <a:srgbClr val="FFFFFF"/>
                </a:highlight>
                <a:latin typeface="Calibri"/>
                <a:ea typeface="Calibri"/>
                <a:cs typeface="Calibri"/>
                <a:sym typeface="Calibri"/>
              </a:rPr>
              <a:t> / </a:t>
            </a:r>
            <a:r>
              <a:rPr lang="en-US">
                <a:solidFill>
                  <a:srgbClr val="0000C0"/>
                </a:solidFill>
                <a:highlight>
                  <a:srgbClr val="FFFFFF"/>
                </a:highlight>
                <a:latin typeface="Calibri"/>
                <a:ea typeface="Calibri"/>
                <a:cs typeface="Calibri"/>
                <a:sym typeface="Calibri"/>
              </a:rPr>
              <a:t>shelfCapacity</a:t>
            </a:r>
            <a:r>
              <a:rPr lang="en-US">
                <a:solidFill>
                  <a:schemeClr val="dk1"/>
                </a:solidFill>
                <a:highlight>
                  <a:srgbClr val="FFFFFF"/>
                </a:highlight>
                <a:latin typeface="Calibri"/>
                <a:ea typeface="Calibri"/>
                <a:cs typeface="Calibri"/>
                <a:sym typeface="Calibri"/>
              </a:rPr>
              <a:t>;</a:t>
            </a:r>
            <a:endParaRPr>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a:solidFill>
                  <a:schemeClr val="dk1"/>
                </a:solidFill>
                <a:highlight>
                  <a:srgbClr val="FFFFFF"/>
                </a:highlight>
                <a:latin typeface="Calibri"/>
                <a:ea typeface="Calibri"/>
                <a:cs typeface="Calibri"/>
                <a:sym typeface="Calibri"/>
              </a:rPr>
              <a:t>		</a:t>
            </a:r>
            <a:r>
              <a:rPr lang="en-US">
                <a:solidFill>
                  <a:srgbClr val="0000C0"/>
                </a:solidFill>
                <a:highlight>
                  <a:srgbClr val="FFFFFF"/>
                </a:highlight>
                <a:latin typeface="Calibri"/>
                <a:ea typeface="Calibri"/>
                <a:cs typeface="Calibri"/>
                <a:sym typeface="Calibri"/>
              </a:rPr>
              <a:t>currentSlot</a:t>
            </a:r>
            <a:r>
              <a:rPr lang="en-US">
                <a:solidFill>
                  <a:schemeClr val="dk1"/>
                </a:solidFill>
                <a:highlight>
                  <a:srgbClr val="FFFFFF"/>
                </a:highlight>
                <a:latin typeface="Calibri"/>
                <a:ea typeface="Calibri"/>
                <a:cs typeface="Calibri"/>
                <a:sym typeface="Calibri"/>
              </a:rPr>
              <a:t> = </a:t>
            </a:r>
            <a:r>
              <a:rPr lang="en-US">
                <a:solidFill>
                  <a:srgbClr val="6A3E3E"/>
                </a:solidFill>
                <a:highlight>
                  <a:srgbClr val="FFFFFF"/>
                </a:highlight>
                <a:latin typeface="Calibri"/>
                <a:ea typeface="Calibri"/>
                <a:cs typeface="Calibri"/>
                <a:sym typeface="Calibri"/>
              </a:rPr>
              <a:t>nextIndex</a:t>
            </a:r>
            <a:r>
              <a:rPr lang="en-US">
                <a:solidFill>
                  <a:schemeClr val="dk1"/>
                </a:solidFill>
                <a:highlight>
                  <a:srgbClr val="FFFFFF"/>
                </a:highlight>
                <a:latin typeface="Calibri"/>
                <a:ea typeface="Calibri"/>
                <a:cs typeface="Calibri"/>
                <a:sym typeface="Calibri"/>
              </a:rPr>
              <a:t> % </a:t>
            </a:r>
            <a:r>
              <a:rPr lang="en-US">
                <a:solidFill>
                  <a:srgbClr val="0000C0"/>
                </a:solidFill>
                <a:highlight>
                  <a:srgbClr val="FFFFFF"/>
                </a:highlight>
                <a:latin typeface="Calibri"/>
                <a:ea typeface="Calibri"/>
                <a:cs typeface="Calibri"/>
                <a:sym typeface="Calibri"/>
              </a:rPr>
              <a:t>shelfCapacity</a:t>
            </a:r>
            <a:r>
              <a:rPr lang="en-US">
                <a:solidFill>
                  <a:schemeClr val="dk1"/>
                </a:solidFill>
                <a:highlight>
                  <a:srgbClr val="FFFFFF"/>
                </a:highlight>
                <a:latin typeface="Calibri"/>
                <a:ea typeface="Calibri"/>
                <a:cs typeface="Calibri"/>
                <a:sym typeface="Calibri"/>
              </a:rPr>
              <a:t>;</a:t>
            </a:r>
            <a:endParaRPr>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a:solidFill>
                  <a:schemeClr val="dk1"/>
                </a:solidFill>
                <a:highlight>
                  <a:srgbClr val="FFFFFF"/>
                </a:highlight>
                <a:latin typeface="Calibri"/>
                <a:ea typeface="Calibri"/>
                <a:cs typeface="Calibri"/>
                <a:sym typeface="Calibri"/>
              </a:rPr>
              <a:t>	}</a:t>
            </a:r>
            <a:endParaRPr>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a:solidFill>
                  <a:schemeClr val="dk1"/>
                </a:solidFill>
                <a:highlight>
                  <a:srgbClr val="FFFFFF"/>
                </a:highlight>
                <a:latin typeface="Calibri"/>
                <a:ea typeface="Calibri"/>
                <a:cs typeface="Calibri"/>
                <a:sym typeface="Calibri"/>
              </a:rPr>
              <a:t>	</a:t>
            </a:r>
            <a:r>
              <a:rPr b="1" lang="en-US">
                <a:solidFill>
                  <a:srgbClr val="7F0055"/>
                </a:solidFill>
                <a:highlight>
                  <a:srgbClr val="FFFFFF"/>
                </a:highlight>
                <a:latin typeface="Calibri"/>
                <a:ea typeface="Calibri"/>
                <a:cs typeface="Calibri"/>
                <a:sym typeface="Calibri"/>
              </a:rPr>
              <a:t>return</a:t>
            </a:r>
            <a:r>
              <a:rPr lang="en-US">
                <a:solidFill>
                  <a:schemeClr val="dk1"/>
                </a:solidFill>
                <a:highlight>
                  <a:srgbClr val="FFFFFF"/>
                </a:highlight>
                <a:latin typeface="Calibri"/>
                <a:ea typeface="Calibri"/>
                <a:cs typeface="Calibri"/>
                <a:sym typeface="Calibri"/>
              </a:rPr>
              <a:t> </a:t>
            </a:r>
            <a:r>
              <a:rPr b="1" lang="en-US">
                <a:solidFill>
                  <a:srgbClr val="7F0055"/>
                </a:solidFill>
                <a:highlight>
                  <a:srgbClr val="FFFFFF"/>
                </a:highlight>
                <a:latin typeface="Calibri"/>
                <a:ea typeface="Calibri"/>
                <a:cs typeface="Calibri"/>
                <a:sym typeface="Calibri"/>
              </a:rPr>
              <a:t>true</a:t>
            </a:r>
            <a:r>
              <a:rPr lang="en-US">
                <a:solidFill>
                  <a:schemeClr val="dk1"/>
                </a:solidFill>
                <a:highlight>
                  <a:srgbClr val="FFFFFF"/>
                </a:highlight>
                <a:latin typeface="Calibri"/>
                <a:ea typeface="Calibri"/>
                <a:cs typeface="Calibri"/>
                <a:sym typeface="Calibri"/>
              </a:rPr>
              <a:t>;</a:t>
            </a:r>
            <a:endParaRPr>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a:solidFill>
                  <a:schemeClr val="dk1"/>
                </a:solidFill>
                <a:highlight>
                  <a:srgbClr val="FFFFFF"/>
                </a:highlight>
                <a:latin typeface="Calibri"/>
                <a:ea typeface="Calibri"/>
                <a:cs typeface="Calibri"/>
                <a:sym typeface="Calibri"/>
              </a:rPr>
              <a:t>}</a:t>
            </a:r>
            <a:endParaRPr b="1" sz="1200">
              <a:solidFill>
                <a:srgbClr val="7F0055"/>
              </a:solidFill>
              <a:highlight>
                <a:srgbClr val="FFFFFF"/>
              </a:highlight>
              <a:latin typeface="Calibri"/>
              <a:ea typeface="Calibri"/>
              <a:cs typeface="Calibri"/>
              <a:sym typeface="Calibri"/>
            </a:endParaRPr>
          </a:p>
        </p:txBody>
      </p:sp>
      <p:sp>
        <p:nvSpPr>
          <p:cNvPr id="188" name="Google Shape;188;g348a0853a3f_2_269"/>
          <p:cNvSpPr/>
          <p:nvPr/>
        </p:nvSpPr>
        <p:spPr>
          <a:xfrm>
            <a:off x="2771175" y="1013100"/>
            <a:ext cx="4939800" cy="451500"/>
          </a:xfrm>
          <a:prstGeom prst="leftArrowCallout">
            <a:avLst>
              <a:gd fmla="val 25000" name="adj1"/>
              <a:gd fmla="val 25000" name="adj2"/>
              <a:gd fmla="val 25000" name="adj3"/>
              <a:gd fmla="val 80635" name="adj4"/>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Lexend"/>
                <a:ea typeface="Lexend"/>
                <a:cs typeface="Lexend"/>
                <a:sym typeface="Lexend"/>
              </a:rPr>
              <a:t>Check should go first for invalid book</a:t>
            </a:r>
            <a:endParaRPr sz="1500">
              <a:latin typeface="Lexend"/>
              <a:ea typeface="Lexend"/>
              <a:cs typeface="Lexend"/>
              <a:sym typeface="Lexend"/>
            </a:endParaRPr>
          </a:p>
        </p:txBody>
      </p:sp>
      <p:sp>
        <p:nvSpPr>
          <p:cNvPr id="189" name="Google Shape;189;g348a0853a3f_2_269"/>
          <p:cNvSpPr/>
          <p:nvPr/>
        </p:nvSpPr>
        <p:spPr>
          <a:xfrm>
            <a:off x="1458275" y="1936212"/>
            <a:ext cx="3371400" cy="315300"/>
          </a:xfrm>
          <a:prstGeom prst="leftArrowCallout">
            <a:avLst>
              <a:gd fmla="val 25000" name="adj1"/>
              <a:gd fmla="val 25000" name="adj2"/>
              <a:gd fmla="val 25000" name="adj3"/>
              <a:gd fmla="val 87842" name="adj4"/>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Lexend"/>
                <a:ea typeface="Lexend"/>
                <a:cs typeface="Lexend"/>
                <a:sym typeface="Lexend"/>
              </a:rPr>
              <a:t>check to see if full</a:t>
            </a:r>
            <a:endParaRPr sz="1500">
              <a:latin typeface="Lexend"/>
              <a:ea typeface="Lexend"/>
              <a:cs typeface="Lexend"/>
              <a:sym typeface="Lexend"/>
            </a:endParaRPr>
          </a:p>
        </p:txBody>
      </p:sp>
      <p:sp>
        <p:nvSpPr>
          <p:cNvPr id="190" name="Google Shape;190;g348a0853a3f_2_269"/>
          <p:cNvSpPr/>
          <p:nvPr/>
        </p:nvSpPr>
        <p:spPr>
          <a:xfrm>
            <a:off x="2128250" y="1589952"/>
            <a:ext cx="4556400" cy="315300"/>
          </a:xfrm>
          <a:prstGeom prst="leftArrowCallout">
            <a:avLst>
              <a:gd fmla="val 25000" name="adj1"/>
              <a:gd fmla="val 25000" name="adj2"/>
              <a:gd fmla="val 25000" name="adj3"/>
              <a:gd fmla="val 58471" name="adj4"/>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Lexend"/>
                <a:ea typeface="Lexend"/>
                <a:cs typeface="Lexend"/>
                <a:sym typeface="Lexend"/>
              </a:rPr>
              <a:t>Return if can’t place book</a:t>
            </a:r>
            <a:endParaRPr sz="1500">
              <a:latin typeface="Lexend"/>
              <a:ea typeface="Lexend"/>
              <a:cs typeface="Lexend"/>
              <a:sym typeface="Lexend"/>
            </a:endParaRPr>
          </a:p>
        </p:txBody>
      </p:sp>
      <p:sp>
        <p:nvSpPr>
          <p:cNvPr id="191" name="Google Shape;191;g348a0853a3f_2_269"/>
          <p:cNvSpPr/>
          <p:nvPr/>
        </p:nvSpPr>
        <p:spPr>
          <a:xfrm>
            <a:off x="2128250" y="2618750"/>
            <a:ext cx="3719400" cy="207300"/>
          </a:xfrm>
          <a:prstGeom prst="leftArrowCallout">
            <a:avLst>
              <a:gd fmla="val 25000" name="adj1"/>
              <a:gd fmla="val 25000" name="adj2"/>
              <a:gd fmla="val 25000" name="adj3"/>
              <a:gd fmla="val 86377" name="adj4"/>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Lexend"/>
                <a:ea typeface="Lexend"/>
                <a:cs typeface="Lexend"/>
                <a:sym typeface="Lexend"/>
              </a:rPr>
              <a:t>Return if can’t place book</a:t>
            </a:r>
            <a:endParaRPr sz="1500">
              <a:latin typeface="Lexend"/>
              <a:ea typeface="Lexend"/>
              <a:cs typeface="Lexend"/>
              <a:sym typeface="Lexend"/>
            </a:endParaRPr>
          </a:p>
        </p:txBody>
      </p:sp>
      <p:sp>
        <p:nvSpPr>
          <p:cNvPr id="192" name="Google Shape;192;g348a0853a3f_2_269"/>
          <p:cNvSpPr/>
          <p:nvPr/>
        </p:nvSpPr>
        <p:spPr>
          <a:xfrm>
            <a:off x="1609100" y="5981200"/>
            <a:ext cx="3371400" cy="451500"/>
          </a:xfrm>
          <a:prstGeom prst="leftArrowCallout">
            <a:avLst>
              <a:gd fmla="val 25000" name="adj1"/>
              <a:gd fmla="val 25000" name="adj2"/>
              <a:gd fmla="val 25000" name="adj3"/>
              <a:gd fmla="val 86715" name="adj4"/>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Lexend"/>
                <a:ea typeface="Lexend"/>
                <a:cs typeface="Lexend"/>
                <a:sym typeface="Lexend"/>
              </a:rPr>
              <a:t>Return that book was placed</a:t>
            </a:r>
            <a:endParaRPr sz="1500">
              <a:latin typeface="Lexend"/>
              <a:ea typeface="Lexend"/>
              <a:cs typeface="Lexend"/>
              <a:sym typeface="Lexend"/>
            </a:endParaRPr>
          </a:p>
        </p:txBody>
      </p:sp>
      <p:sp>
        <p:nvSpPr>
          <p:cNvPr id="193" name="Google Shape;193;g348a0853a3f_2_269"/>
          <p:cNvSpPr txBox="1"/>
          <p:nvPr/>
        </p:nvSpPr>
        <p:spPr>
          <a:xfrm>
            <a:off x="5953375" y="3708400"/>
            <a:ext cx="6093000" cy="27243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1"/>
                </a:solidFill>
                <a:latin typeface="Lexend"/>
                <a:ea typeface="Lexend"/>
                <a:cs typeface="Lexend"/>
                <a:sym typeface="Lexend"/>
              </a:rPr>
              <a:t>addBook method has a single purpose</a:t>
            </a:r>
            <a:br>
              <a:rPr lang="en-US" sz="1500">
                <a:solidFill>
                  <a:schemeClr val="dk1"/>
                </a:solidFill>
                <a:latin typeface="Lexend"/>
                <a:ea typeface="Lexend"/>
                <a:cs typeface="Lexend"/>
                <a:sym typeface="Lexend"/>
              </a:rPr>
            </a:br>
            <a:r>
              <a:rPr lang="en-US" sz="1500">
                <a:solidFill>
                  <a:schemeClr val="dk1"/>
                </a:solidFill>
                <a:latin typeface="Lexend"/>
                <a:ea typeface="Lexend"/>
                <a:cs typeface="Lexend"/>
                <a:sym typeface="Lexend"/>
              </a:rPr>
              <a:t>There are only a few distinct outcomes:</a:t>
            </a:r>
            <a:endParaRPr sz="1500">
              <a:solidFill>
                <a:schemeClr val="dk1"/>
              </a:solidFill>
              <a:latin typeface="Lexend"/>
              <a:ea typeface="Lexend"/>
              <a:cs typeface="Lexend"/>
              <a:sym typeface="Lexend"/>
            </a:endParaRPr>
          </a:p>
          <a:p>
            <a:pPr indent="0" lvl="0" marL="0" rtl="0" algn="l">
              <a:spcBef>
                <a:spcPts val="0"/>
              </a:spcBef>
              <a:spcAft>
                <a:spcPts val="0"/>
              </a:spcAft>
              <a:buNone/>
            </a:pPr>
            <a:r>
              <a:rPr lang="en-US" sz="1500">
                <a:solidFill>
                  <a:schemeClr val="dk1"/>
                </a:solidFill>
                <a:latin typeface="Lexend"/>
                <a:ea typeface="Lexend"/>
                <a:cs typeface="Lexend"/>
                <a:sym typeface="Lexend"/>
              </a:rPr>
              <a:t>1. </a:t>
            </a:r>
            <a:r>
              <a:rPr lang="en-US" sz="1500">
                <a:solidFill>
                  <a:schemeClr val="dk1"/>
                </a:solidFill>
                <a:latin typeface="Lexend"/>
                <a:ea typeface="Lexend"/>
                <a:cs typeface="Lexend"/>
                <a:sym typeface="Lexend"/>
              </a:rPr>
              <a:t>Invalid input: book == null.</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US" sz="1500">
                <a:solidFill>
                  <a:schemeClr val="dk1"/>
                </a:solidFill>
                <a:latin typeface="Lexend"/>
                <a:ea typeface="Lexend"/>
                <a:cs typeface="Lexend"/>
                <a:sym typeface="Lexend"/>
              </a:rPr>
              <a:t>We can’t continue, so we stop right away (return false).</a:t>
            </a:r>
            <a:endParaRPr sz="1500">
              <a:solidFill>
                <a:schemeClr val="dk1"/>
              </a:solidFill>
              <a:latin typeface="Lexend"/>
              <a:ea typeface="Lexend"/>
              <a:cs typeface="Lexend"/>
              <a:sym typeface="Lexend"/>
            </a:endParaRPr>
          </a:p>
          <a:p>
            <a:pPr indent="0" lvl="0" marL="0" rtl="0" algn="l">
              <a:spcBef>
                <a:spcPts val="0"/>
              </a:spcBef>
              <a:spcAft>
                <a:spcPts val="0"/>
              </a:spcAft>
              <a:buNone/>
            </a:pPr>
            <a:r>
              <a:rPr lang="en-US" sz="1500">
                <a:solidFill>
                  <a:schemeClr val="dk1"/>
                </a:solidFill>
                <a:latin typeface="Lexend"/>
                <a:ea typeface="Lexend"/>
                <a:cs typeface="Lexend"/>
                <a:sym typeface="Lexend"/>
              </a:rPr>
              <a:t>2. No empty slot available</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US" sz="1500">
                <a:solidFill>
                  <a:schemeClr val="dk1"/>
                </a:solidFill>
                <a:latin typeface="Lexend"/>
                <a:ea typeface="Lexend"/>
                <a:cs typeface="Lexend"/>
                <a:sym typeface="Lexend"/>
              </a:rPr>
              <a:t>The library is full, so there’s no point in continuing; return immediately (return false).</a:t>
            </a:r>
            <a:endParaRPr sz="1500">
              <a:solidFill>
                <a:schemeClr val="dk1"/>
              </a:solidFill>
              <a:latin typeface="Lexend"/>
              <a:ea typeface="Lexend"/>
              <a:cs typeface="Lexend"/>
              <a:sym typeface="Lexend"/>
            </a:endParaRPr>
          </a:p>
          <a:p>
            <a:pPr indent="0" lvl="0" marL="0" rtl="0" algn="l">
              <a:spcBef>
                <a:spcPts val="0"/>
              </a:spcBef>
              <a:spcAft>
                <a:spcPts val="0"/>
              </a:spcAft>
              <a:buNone/>
            </a:pPr>
            <a:r>
              <a:rPr lang="en-US" sz="1500">
                <a:solidFill>
                  <a:schemeClr val="dk1"/>
                </a:solidFill>
                <a:latin typeface="Lexend"/>
                <a:ea typeface="Lexend"/>
                <a:cs typeface="Lexend"/>
                <a:sym typeface="Lexend"/>
              </a:rPr>
              <a:t>3. Success: found an empty slot.</a:t>
            </a:r>
            <a:endParaRPr sz="1500">
              <a:solidFill>
                <a:schemeClr val="dk1"/>
              </a:solidFill>
              <a:latin typeface="Lexend"/>
              <a:ea typeface="Lexend"/>
              <a:cs typeface="Lexend"/>
              <a:sym typeface="Lexend"/>
            </a:endParaRPr>
          </a:p>
          <a:p>
            <a:pPr indent="-323850" lvl="0" marL="457200" rtl="0" algn="l">
              <a:spcBef>
                <a:spcPts val="0"/>
              </a:spcBef>
              <a:spcAft>
                <a:spcPts val="0"/>
              </a:spcAft>
              <a:buClr>
                <a:schemeClr val="dk1"/>
              </a:buClr>
              <a:buSzPts val="1500"/>
              <a:buFont typeface="Lexend"/>
              <a:buChar char="●"/>
            </a:pPr>
            <a:r>
              <a:rPr lang="en-US" sz="1500">
                <a:solidFill>
                  <a:schemeClr val="dk1"/>
                </a:solidFill>
                <a:latin typeface="Lexend"/>
                <a:ea typeface="Lexend"/>
                <a:cs typeface="Lexend"/>
                <a:sym typeface="Lexend"/>
              </a:rPr>
              <a:t>Place the book, print a confirmation, return true.</a:t>
            </a:r>
            <a:endParaRPr sz="1500">
              <a:solidFill>
                <a:schemeClr val="dk1"/>
              </a:solidFill>
              <a:latin typeface="Lexend"/>
              <a:ea typeface="Lexend"/>
              <a:cs typeface="Lexend"/>
              <a:sym typeface="Lexend"/>
            </a:endParaRPr>
          </a:p>
          <a:p>
            <a:pPr indent="0" lvl="0" marL="0" rtl="0" algn="l">
              <a:spcBef>
                <a:spcPts val="0"/>
              </a:spcBef>
              <a:spcAft>
                <a:spcPts val="0"/>
              </a:spcAft>
              <a:buNone/>
            </a:pPr>
            <a:r>
              <a:rPr lang="en-US" sz="1500">
                <a:solidFill>
                  <a:schemeClr val="dk1"/>
                </a:solidFill>
                <a:latin typeface="Lexend"/>
                <a:ea typeface="Lexend"/>
                <a:cs typeface="Lexend"/>
                <a:sym typeface="Lexend"/>
              </a:rPr>
              <a:t>Each of these conditions is self-contained. </a:t>
            </a:r>
            <a:endParaRPr sz="1500">
              <a:solidFill>
                <a:schemeClr val="dk1"/>
              </a:solidFill>
              <a:latin typeface="Lexend"/>
              <a:ea typeface="Lexend"/>
              <a:cs typeface="Lexend"/>
              <a:sym typeface="Lexend"/>
            </a:endParaRPr>
          </a:p>
          <a:p>
            <a:pPr indent="0" lvl="0" marL="0" rtl="0" algn="l">
              <a:spcBef>
                <a:spcPts val="0"/>
              </a:spcBef>
              <a:spcAft>
                <a:spcPts val="0"/>
              </a:spcAft>
              <a:buNone/>
            </a:pPr>
            <a:r>
              <a:rPr lang="en-US" sz="1500">
                <a:solidFill>
                  <a:schemeClr val="dk1"/>
                </a:solidFill>
                <a:latin typeface="Lexend"/>
                <a:ea typeface="Lexend"/>
                <a:cs typeface="Lexend"/>
                <a:sym typeface="Lexend"/>
              </a:rPr>
              <a:t>Using early returns here keeps the method simple and readable. </a:t>
            </a:r>
            <a:endParaRPr sz="1500">
              <a:latin typeface="Lexend"/>
              <a:ea typeface="Lexend"/>
              <a:cs typeface="Lexend"/>
              <a:sym typeface="Lexe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855f7ea376_0_75"/>
          <p:cNvSpPr txBox="1"/>
          <p:nvPr>
            <p:ph type="title"/>
          </p:nvPr>
        </p:nvSpPr>
        <p:spPr>
          <a:xfrm>
            <a:off x="415600" y="339867"/>
            <a:ext cx="113607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4111"/>
              <a:buNone/>
            </a:pPr>
            <a:r>
              <a:rPr lang="en-US"/>
              <a:t>Quality Software Practices</a:t>
            </a:r>
            <a:endParaRPr/>
          </a:p>
        </p:txBody>
      </p:sp>
      <p:sp>
        <p:nvSpPr>
          <p:cNvPr id="199" name="Google Shape;199;g3855f7ea376_0_75"/>
          <p:cNvSpPr txBox="1"/>
          <p:nvPr>
            <p:ph idx="1" type="body"/>
          </p:nvPr>
        </p:nvSpPr>
        <p:spPr>
          <a:xfrm>
            <a:off x="288175" y="1103375"/>
            <a:ext cx="7092900" cy="5683800"/>
          </a:xfrm>
          <a:prstGeom prst="rect">
            <a:avLst/>
          </a:prstGeom>
        </p:spPr>
        <p:txBody>
          <a:bodyPr anchorCtr="0" anchor="t" bIns="60925" lIns="121900" spcFirstLastPara="1" rIns="121900" wrap="square" tIns="60925">
            <a:noAutofit/>
          </a:bodyPr>
          <a:lstStyle/>
          <a:p>
            <a:pPr indent="-330200" lvl="0" marL="457200" rtl="0" algn="l">
              <a:spcBef>
                <a:spcPts val="900"/>
              </a:spcBef>
              <a:spcAft>
                <a:spcPts val="0"/>
              </a:spcAft>
              <a:buSzPts val="1600"/>
              <a:buChar char="●"/>
            </a:pPr>
            <a:r>
              <a:rPr lang="en-US" sz="1600"/>
              <a:t>Quality software is clear, maintainable, testable code.</a:t>
            </a:r>
            <a:endParaRPr sz="1600"/>
          </a:p>
          <a:p>
            <a:pPr indent="-330200" lvl="0" marL="457200" rtl="0" algn="l">
              <a:spcBef>
                <a:spcPts val="900"/>
              </a:spcBef>
              <a:spcAft>
                <a:spcPts val="0"/>
              </a:spcAft>
              <a:buSzPts val="1600"/>
              <a:buChar char="●"/>
            </a:pPr>
            <a:r>
              <a:rPr lang="en-US" sz="1600"/>
              <a:t>Performance means avoid wasted work </a:t>
            </a:r>
            <a:endParaRPr sz="1600"/>
          </a:p>
          <a:p>
            <a:pPr indent="-330200" lvl="0" marL="457200" rtl="0" algn="l">
              <a:spcBef>
                <a:spcPts val="900"/>
              </a:spcBef>
              <a:spcAft>
                <a:spcPts val="0"/>
              </a:spcAft>
              <a:buSzPts val="1600"/>
              <a:buChar char="●"/>
            </a:pPr>
            <a:r>
              <a:rPr lang="en-US" sz="1600"/>
              <a:t>Our rules are about clarity and predictability:</a:t>
            </a:r>
            <a:endParaRPr sz="1600"/>
          </a:p>
          <a:p>
            <a:pPr indent="-330200" lvl="1" marL="914400" rtl="0" algn="l">
              <a:spcBef>
                <a:spcPts val="700"/>
              </a:spcBef>
              <a:spcAft>
                <a:spcPts val="0"/>
              </a:spcAft>
              <a:buSzPts val="1600"/>
              <a:buChar char="○"/>
            </a:pPr>
            <a:r>
              <a:rPr lang="en-US" sz="1600"/>
              <a:t>✅ Use multiple returns &amp; early returns for clarity.</a:t>
            </a:r>
            <a:endParaRPr sz="1600"/>
          </a:p>
          <a:p>
            <a:pPr indent="-330200" lvl="1" marL="914400" rtl="0" algn="l">
              <a:spcBef>
                <a:spcPts val="700"/>
              </a:spcBef>
              <a:spcAft>
                <a:spcPts val="0"/>
              </a:spcAft>
              <a:buSzPts val="1600"/>
              <a:buChar char="○"/>
            </a:pPr>
            <a:r>
              <a:rPr lang="en-US" sz="1600"/>
              <a:t>❌ Avoid infinite loops, System.exit(), break, and continue for maintainability.</a:t>
            </a:r>
            <a:endParaRPr sz="1600"/>
          </a:p>
          <a:p>
            <a:pPr indent="0" lvl="0" marL="0" rtl="0" algn="l">
              <a:spcBef>
                <a:spcPts val="900"/>
              </a:spcBef>
              <a:spcAft>
                <a:spcPts val="0"/>
              </a:spcAft>
              <a:buNone/>
            </a:pPr>
            <a:r>
              <a:rPr lang="en-US" sz="1600"/>
              <a:t>✅ Multiple &amp; Early Returns</a:t>
            </a:r>
            <a:endParaRPr sz="1600"/>
          </a:p>
          <a:p>
            <a:pPr indent="-330200" lvl="0" marL="457200" rtl="0" algn="l">
              <a:spcBef>
                <a:spcPts val="900"/>
              </a:spcBef>
              <a:spcAft>
                <a:spcPts val="0"/>
              </a:spcAft>
              <a:buClr>
                <a:schemeClr val="dk1"/>
              </a:buClr>
              <a:buSzPts val="1600"/>
              <a:buChar char="●"/>
            </a:pPr>
            <a:r>
              <a:rPr lang="en-US" sz="1600">
                <a:solidFill>
                  <a:schemeClr val="dk1"/>
                </a:solidFill>
              </a:rPr>
              <a:t>Use </a:t>
            </a:r>
            <a:r>
              <a:rPr b="1" lang="en-US" sz="1600">
                <a:solidFill>
                  <a:schemeClr val="dk1"/>
                </a:solidFill>
              </a:rPr>
              <a:t>early returns</a:t>
            </a:r>
            <a:r>
              <a:rPr lang="en-US" sz="1600">
                <a:solidFill>
                  <a:schemeClr val="dk1"/>
                </a:solidFill>
              </a:rPr>
              <a:t> for </a:t>
            </a:r>
            <a:r>
              <a:rPr i="1" lang="en-US" sz="1600">
                <a:solidFill>
                  <a:schemeClr val="dk1"/>
                </a:solidFill>
              </a:rPr>
              <a:t>simple guard checks</a:t>
            </a:r>
            <a:r>
              <a:rPr lang="en-US" sz="1600">
                <a:solidFill>
                  <a:schemeClr val="dk1"/>
                </a:solidFill>
              </a:rPr>
              <a:t> that fail fast (invalid input, full array, null values).</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t>Example: In addBook, return immediately if the book is null or the library is full.</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Avoid them if the method is long, has complex state to manage, or requires cleanup code.</a:t>
            </a:r>
            <a:r>
              <a:rPr lang="en-US" sz="1600"/>
              <a:t> T</a:t>
            </a:r>
            <a:r>
              <a:rPr lang="en-US" sz="1600">
                <a:solidFill>
                  <a:schemeClr val="dk1"/>
                </a:solidFill>
              </a:rPr>
              <a:t>hey can cause problems if:</a:t>
            </a:r>
            <a:endParaRPr sz="1600">
              <a:solidFill>
                <a:schemeClr val="dk1"/>
              </a:solidFill>
            </a:endParaRPr>
          </a:p>
          <a:p>
            <a:pPr indent="-330200" lvl="0" marL="914400" rtl="0" algn="l">
              <a:lnSpc>
                <a:spcPct val="115000"/>
              </a:lnSpc>
              <a:spcBef>
                <a:spcPts val="0"/>
              </a:spcBef>
              <a:spcAft>
                <a:spcPts val="0"/>
              </a:spcAft>
              <a:buClr>
                <a:schemeClr val="dk1"/>
              </a:buClr>
              <a:buSzPts val="1600"/>
              <a:buFont typeface="Lexend"/>
              <a:buChar char="●"/>
            </a:pPr>
            <a:r>
              <a:rPr lang="en-US" sz="1600">
                <a:solidFill>
                  <a:schemeClr val="dk1"/>
                </a:solidFill>
              </a:rPr>
              <a:t>A method is very long and has many different return points → it becomes hard to see </a:t>
            </a:r>
            <a:r>
              <a:rPr i="1" lang="en-US" sz="1600">
                <a:solidFill>
                  <a:schemeClr val="dk1"/>
                </a:solidFill>
              </a:rPr>
              <a:t>all the ways out</a:t>
            </a:r>
            <a:r>
              <a:rPr lang="en-US" sz="1600">
                <a:solidFill>
                  <a:schemeClr val="dk1"/>
                </a:solidFill>
              </a:rPr>
              <a:t>.</a:t>
            </a:r>
            <a:endParaRPr sz="1600">
              <a:solidFill>
                <a:schemeClr val="dk1"/>
              </a:solidFill>
            </a:endParaRPr>
          </a:p>
          <a:p>
            <a:pPr indent="-330200" lvl="0" marL="914400" rtl="0" algn="l">
              <a:lnSpc>
                <a:spcPct val="115000"/>
              </a:lnSpc>
              <a:spcBef>
                <a:spcPts val="0"/>
              </a:spcBef>
              <a:spcAft>
                <a:spcPts val="0"/>
              </a:spcAft>
              <a:buClr>
                <a:schemeClr val="dk1"/>
              </a:buClr>
              <a:buSzPts val="1600"/>
              <a:buFont typeface="Arial"/>
              <a:buChar char="●"/>
            </a:pPr>
            <a:r>
              <a:rPr lang="en-US" sz="1600">
                <a:solidFill>
                  <a:schemeClr val="dk1"/>
                </a:solidFill>
              </a:rPr>
              <a:t>Consistency matters — for example, in constructors you often want </a:t>
            </a:r>
            <a:r>
              <a:rPr b="1" lang="en-US" sz="1600">
                <a:solidFill>
                  <a:schemeClr val="dk1"/>
                </a:solidFill>
              </a:rPr>
              <a:t>one exit point</a:t>
            </a:r>
            <a:r>
              <a:rPr lang="en-US" sz="1600">
                <a:solidFill>
                  <a:schemeClr val="dk1"/>
                </a:solidFill>
              </a:rPr>
              <a:t> at the end for clarity.</a:t>
            </a:r>
            <a:endParaRPr sz="1600"/>
          </a:p>
        </p:txBody>
      </p:sp>
      <p:sp>
        <p:nvSpPr>
          <p:cNvPr id="200" name="Google Shape;200;g3855f7ea376_0_75"/>
          <p:cNvSpPr txBox="1"/>
          <p:nvPr/>
        </p:nvSpPr>
        <p:spPr>
          <a:xfrm>
            <a:off x="7645725" y="1316400"/>
            <a:ext cx="4359900" cy="4225200"/>
          </a:xfrm>
          <a:prstGeom prst="rect">
            <a:avLst/>
          </a:prstGeom>
          <a:noFill/>
          <a:ln>
            <a:noFill/>
          </a:ln>
        </p:spPr>
        <p:txBody>
          <a:bodyPr anchorCtr="0" anchor="t" bIns="91425" lIns="91425" spcFirstLastPara="1" rIns="91425" wrap="square" tIns="91425">
            <a:spAutoFit/>
          </a:bodyPr>
          <a:lstStyle/>
          <a:p>
            <a:pPr indent="0" lvl="0" marL="0" rtl="0" algn="l">
              <a:spcBef>
                <a:spcPts val="900"/>
              </a:spcBef>
              <a:spcAft>
                <a:spcPts val="0"/>
              </a:spcAft>
              <a:buNone/>
            </a:pPr>
            <a:r>
              <a:rPr lang="en-US" sz="1500">
                <a:solidFill>
                  <a:srgbClr val="434343"/>
                </a:solidFill>
                <a:latin typeface="Lexend"/>
                <a:ea typeface="Lexend"/>
                <a:cs typeface="Lexend"/>
                <a:sym typeface="Lexend"/>
              </a:rPr>
              <a:t>🚫 No Infinite Loops</a:t>
            </a:r>
            <a:endParaRPr sz="1500">
              <a:solidFill>
                <a:srgbClr val="434343"/>
              </a:solidFill>
              <a:latin typeface="Lexend"/>
              <a:ea typeface="Lexend"/>
              <a:cs typeface="Lexend"/>
              <a:sym typeface="Lexend"/>
            </a:endParaRPr>
          </a:p>
          <a:p>
            <a:pPr indent="-323850" lvl="0" marL="457200" rtl="0" algn="l">
              <a:spcBef>
                <a:spcPts val="900"/>
              </a:spcBef>
              <a:spcAft>
                <a:spcPts val="0"/>
              </a:spcAft>
              <a:buClr>
                <a:srgbClr val="434343"/>
              </a:buClr>
              <a:buSzPts val="1500"/>
              <a:buFont typeface="Lexend"/>
              <a:buChar char="●"/>
            </a:pPr>
            <a:r>
              <a:rPr lang="en-US" sz="1500">
                <a:solidFill>
                  <a:srgbClr val="434343"/>
                </a:solidFill>
                <a:latin typeface="Lexend"/>
                <a:ea typeface="Lexend"/>
                <a:cs typeface="Lexend"/>
                <a:sym typeface="Lexend"/>
              </a:rPr>
              <a:t>Why: A loop without an end condition can freeze your program.</a:t>
            </a:r>
            <a:endParaRPr sz="1500">
              <a:solidFill>
                <a:srgbClr val="434343"/>
              </a:solidFill>
              <a:latin typeface="Lexend"/>
              <a:ea typeface="Lexend"/>
              <a:cs typeface="Lexend"/>
              <a:sym typeface="Lexend"/>
            </a:endParaRPr>
          </a:p>
          <a:p>
            <a:pPr indent="-323850" lvl="0" marL="457200" rtl="0" algn="l">
              <a:spcBef>
                <a:spcPts val="900"/>
              </a:spcBef>
              <a:spcAft>
                <a:spcPts val="0"/>
              </a:spcAft>
              <a:buClr>
                <a:srgbClr val="434343"/>
              </a:buClr>
              <a:buSzPts val="1500"/>
              <a:buFont typeface="Lexend"/>
              <a:buChar char="●"/>
            </a:pPr>
            <a:r>
              <a:rPr lang="en-US" sz="1500">
                <a:solidFill>
                  <a:srgbClr val="434343"/>
                </a:solidFill>
                <a:latin typeface="Lexend"/>
                <a:ea typeface="Lexend"/>
                <a:cs typeface="Lexend"/>
                <a:sym typeface="Lexend"/>
              </a:rPr>
              <a:t>Quality impact: Users can’t trust the software if it hangs.</a:t>
            </a:r>
            <a:endParaRPr sz="1500">
              <a:solidFill>
                <a:srgbClr val="434343"/>
              </a:solidFill>
              <a:latin typeface="Lexend"/>
              <a:ea typeface="Lexend"/>
              <a:cs typeface="Lexend"/>
              <a:sym typeface="Lexend"/>
            </a:endParaRPr>
          </a:p>
          <a:p>
            <a:pPr indent="-323850" lvl="0" marL="457200" rtl="0" algn="l">
              <a:spcBef>
                <a:spcPts val="900"/>
              </a:spcBef>
              <a:spcAft>
                <a:spcPts val="0"/>
              </a:spcAft>
              <a:buClr>
                <a:srgbClr val="434343"/>
              </a:buClr>
              <a:buSzPts val="1500"/>
              <a:buFont typeface="Lexend"/>
              <a:buChar char="●"/>
            </a:pPr>
            <a:r>
              <a:rPr lang="en-US" sz="1500">
                <a:solidFill>
                  <a:srgbClr val="434343"/>
                </a:solidFill>
                <a:latin typeface="Lexend"/>
                <a:ea typeface="Lexend"/>
                <a:cs typeface="Lexend"/>
                <a:sym typeface="Lexend"/>
              </a:rPr>
              <a:t>Performance impact: Wastes CPU cycles and memory.</a:t>
            </a:r>
            <a:endParaRPr sz="1500">
              <a:solidFill>
                <a:srgbClr val="434343"/>
              </a:solidFill>
              <a:latin typeface="Lexend"/>
              <a:ea typeface="Lexend"/>
              <a:cs typeface="Lexend"/>
              <a:sym typeface="Lexend"/>
            </a:endParaRPr>
          </a:p>
          <a:p>
            <a:pPr indent="0" lvl="0" marL="0" rtl="0" algn="l">
              <a:spcBef>
                <a:spcPts val="900"/>
              </a:spcBef>
              <a:spcAft>
                <a:spcPts val="0"/>
              </a:spcAft>
              <a:buNone/>
            </a:pPr>
            <a:r>
              <a:rPr lang="en-US" sz="1500">
                <a:solidFill>
                  <a:srgbClr val="434343"/>
                </a:solidFill>
                <a:latin typeface="Lexend"/>
                <a:ea typeface="Lexend"/>
                <a:cs typeface="Lexend"/>
                <a:sym typeface="Lexend"/>
              </a:rPr>
              <a:t>🚫 No break or continue</a:t>
            </a:r>
            <a:endParaRPr sz="1500">
              <a:solidFill>
                <a:srgbClr val="434343"/>
              </a:solidFill>
              <a:latin typeface="Lexend"/>
              <a:ea typeface="Lexend"/>
              <a:cs typeface="Lexend"/>
              <a:sym typeface="Lexend"/>
            </a:endParaRPr>
          </a:p>
          <a:p>
            <a:pPr indent="-323850" lvl="0" marL="457200" rtl="0" algn="l">
              <a:spcBef>
                <a:spcPts val="900"/>
              </a:spcBef>
              <a:spcAft>
                <a:spcPts val="0"/>
              </a:spcAft>
              <a:buClr>
                <a:srgbClr val="434343"/>
              </a:buClr>
              <a:buSzPts val="1500"/>
              <a:buFont typeface="Lexend"/>
              <a:buChar char="●"/>
            </a:pPr>
            <a:r>
              <a:rPr lang="en-US" sz="1500">
                <a:solidFill>
                  <a:srgbClr val="434343"/>
                </a:solidFill>
                <a:latin typeface="Lexend"/>
                <a:ea typeface="Lexend"/>
                <a:cs typeface="Lexend"/>
                <a:sym typeface="Lexend"/>
              </a:rPr>
              <a:t>Why: These jump out of the middle of a loop and make code harder to follow.</a:t>
            </a:r>
            <a:endParaRPr sz="1500">
              <a:solidFill>
                <a:srgbClr val="434343"/>
              </a:solidFill>
              <a:latin typeface="Lexend"/>
              <a:ea typeface="Lexend"/>
              <a:cs typeface="Lexend"/>
              <a:sym typeface="Lexend"/>
            </a:endParaRPr>
          </a:p>
          <a:p>
            <a:pPr indent="-323850" lvl="0" marL="457200" rtl="0" algn="l">
              <a:spcBef>
                <a:spcPts val="900"/>
              </a:spcBef>
              <a:spcAft>
                <a:spcPts val="0"/>
              </a:spcAft>
              <a:buClr>
                <a:srgbClr val="434343"/>
              </a:buClr>
              <a:buSzPts val="1500"/>
              <a:buFont typeface="Lexend"/>
              <a:buChar char="●"/>
            </a:pPr>
            <a:r>
              <a:rPr lang="en-US" sz="1500">
                <a:solidFill>
                  <a:srgbClr val="434343"/>
                </a:solidFill>
                <a:latin typeface="Lexend"/>
                <a:ea typeface="Lexend"/>
                <a:cs typeface="Lexend"/>
                <a:sym typeface="Lexend"/>
              </a:rPr>
              <a:t>Quality impact: Future readers (including you!) may miss hidden exits.</a:t>
            </a:r>
            <a:endParaRPr sz="1500">
              <a:solidFill>
                <a:srgbClr val="434343"/>
              </a:solidFill>
              <a:latin typeface="Lexend"/>
              <a:ea typeface="Lexend"/>
              <a:cs typeface="Lexend"/>
              <a:sym typeface="Lexend"/>
            </a:endParaRPr>
          </a:p>
          <a:p>
            <a:pPr indent="-323850" lvl="0" marL="457200" rtl="0" algn="l">
              <a:spcBef>
                <a:spcPts val="900"/>
              </a:spcBef>
              <a:spcAft>
                <a:spcPts val="0"/>
              </a:spcAft>
              <a:buClr>
                <a:srgbClr val="434343"/>
              </a:buClr>
              <a:buSzPts val="1500"/>
              <a:buFont typeface="Lexend"/>
              <a:buChar char="●"/>
            </a:pPr>
            <a:r>
              <a:rPr lang="en-US" sz="1500">
                <a:solidFill>
                  <a:srgbClr val="434343"/>
                </a:solidFill>
                <a:latin typeface="Lexend"/>
                <a:ea typeface="Lexend"/>
                <a:cs typeface="Lexend"/>
                <a:sym typeface="Lexend"/>
              </a:rPr>
              <a:t>Alternative: Use clear conditions (if checks, early returns) to control flow.</a:t>
            </a:r>
            <a:endParaRPr sz="1500">
              <a:latin typeface="Lexend"/>
              <a:ea typeface="Lexend"/>
              <a:cs typeface="Lexend"/>
              <a:sym typeface="Lexe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855f7ea376_0_136"/>
          <p:cNvSpPr txBox="1"/>
          <p:nvPr>
            <p:ph type="title"/>
          </p:nvPr>
        </p:nvSpPr>
        <p:spPr>
          <a:xfrm>
            <a:off x="609600" y="274625"/>
            <a:ext cx="4842300" cy="650400"/>
          </a:xfrm>
          <a:prstGeom prst="rect">
            <a:avLst/>
          </a:prstGeom>
        </p:spPr>
        <p:txBody>
          <a:bodyPr anchorCtr="0" anchor="ctr" bIns="60925" lIns="121900" spcFirstLastPara="1" rIns="121900" wrap="square" tIns="60925">
            <a:normAutofit/>
          </a:bodyPr>
          <a:lstStyle/>
          <a:p>
            <a:pPr indent="0" lvl="0" marL="0" rtl="0" algn="l">
              <a:spcBef>
                <a:spcPts val="0"/>
              </a:spcBef>
              <a:spcAft>
                <a:spcPts val="0"/>
              </a:spcAft>
              <a:buNone/>
            </a:pPr>
            <a:r>
              <a:rPr lang="en-US"/>
              <a:t>To Early Return or Not</a:t>
            </a:r>
            <a:endParaRPr/>
          </a:p>
        </p:txBody>
      </p:sp>
      <p:sp>
        <p:nvSpPr>
          <p:cNvPr id="206" name="Google Shape;206;g3855f7ea376_0_136"/>
          <p:cNvSpPr txBox="1"/>
          <p:nvPr>
            <p:ph idx="1" type="body"/>
          </p:nvPr>
        </p:nvSpPr>
        <p:spPr>
          <a:xfrm>
            <a:off x="298500" y="5033925"/>
            <a:ext cx="5464500" cy="1694100"/>
          </a:xfrm>
          <a:prstGeom prst="rect">
            <a:avLst/>
          </a:prstGeom>
        </p:spPr>
        <p:txBody>
          <a:bodyPr anchorCtr="0" anchor="t" bIns="60925" lIns="121900" spcFirstLastPara="1" rIns="121900" wrap="square" tIns="60925">
            <a:normAutofit lnSpcReduction="10000"/>
          </a:bodyPr>
          <a:lstStyle/>
          <a:p>
            <a:pPr indent="0" lvl="0" marL="0" rtl="0" algn="l">
              <a:spcBef>
                <a:spcPts val="700"/>
              </a:spcBef>
              <a:spcAft>
                <a:spcPts val="0"/>
              </a:spcAft>
              <a:buNone/>
            </a:pPr>
            <a:r>
              <a:rPr lang="en-US" sz="1400"/>
              <a:t> Problem:</a:t>
            </a:r>
            <a:endParaRPr sz="1400"/>
          </a:p>
          <a:p>
            <a:pPr indent="-317500" lvl="0" marL="457200" rtl="0" algn="l">
              <a:spcBef>
                <a:spcPts val="700"/>
              </a:spcBef>
              <a:spcAft>
                <a:spcPts val="0"/>
              </a:spcAft>
              <a:buSzPts val="1400"/>
              <a:buChar char="•"/>
            </a:pPr>
            <a:r>
              <a:rPr lang="en-US" sz="1400"/>
              <a:t>There are four different return paths scattered across the method.</a:t>
            </a:r>
            <a:endParaRPr sz="1400"/>
          </a:p>
          <a:p>
            <a:pPr indent="-317500" lvl="0" marL="457200" rtl="0" algn="l">
              <a:spcBef>
                <a:spcPts val="0"/>
              </a:spcBef>
              <a:spcAft>
                <a:spcPts val="0"/>
              </a:spcAft>
              <a:buSzPts val="1400"/>
              <a:buChar char="•"/>
            </a:pPr>
            <a:r>
              <a:rPr lang="en-US" sz="1400"/>
              <a:t>Easy to miss cleanup: the Scanner is never closed if an early return happens!</a:t>
            </a:r>
            <a:endParaRPr sz="1400"/>
          </a:p>
          <a:p>
            <a:pPr indent="-317500" lvl="0" marL="457200" rtl="0" algn="l">
              <a:spcBef>
                <a:spcPts val="0"/>
              </a:spcBef>
              <a:spcAft>
                <a:spcPts val="0"/>
              </a:spcAft>
              <a:buSzPts val="1400"/>
              <a:buChar char="•"/>
            </a:pPr>
            <a:r>
              <a:rPr lang="en-US" sz="1400"/>
              <a:t>Harder to read, because you have to scan the whole method to see all the exits.</a:t>
            </a:r>
            <a:endParaRPr sz="1400"/>
          </a:p>
        </p:txBody>
      </p:sp>
      <p:sp>
        <p:nvSpPr>
          <p:cNvPr id="207" name="Google Shape;207;g3855f7ea376_0_136"/>
          <p:cNvSpPr txBox="1"/>
          <p:nvPr/>
        </p:nvSpPr>
        <p:spPr>
          <a:xfrm>
            <a:off x="609600" y="925075"/>
            <a:ext cx="4842300" cy="4063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public String readFirstLine(String fileName) {</a:t>
            </a:r>
            <a:endParaRPr/>
          </a:p>
          <a:p>
            <a:pPr indent="0" lvl="0" marL="0" rtl="0" algn="l">
              <a:spcBef>
                <a:spcPts val="0"/>
              </a:spcBef>
              <a:spcAft>
                <a:spcPts val="0"/>
              </a:spcAft>
              <a:buNone/>
            </a:pPr>
            <a:r>
              <a:rPr lang="en-US"/>
              <a:t>    try {</a:t>
            </a:r>
            <a:endParaRPr/>
          </a:p>
          <a:p>
            <a:pPr indent="0" lvl="0" marL="0" rtl="0" algn="l">
              <a:spcBef>
                <a:spcPts val="0"/>
              </a:spcBef>
              <a:spcAft>
                <a:spcPts val="0"/>
              </a:spcAft>
              <a:buNone/>
            </a:pPr>
            <a:r>
              <a:rPr lang="en-US"/>
              <a:t>        Scanner in = new Scanner(new File(fileName));</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if (!in.hasNextLine()) {</a:t>
            </a:r>
            <a:endParaRPr/>
          </a:p>
          <a:p>
            <a:pPr indent="0" lvl="0" marL="0" rtl="0" algn="l">
              <a:spcBef>
                <a:spcPts val="0"/>
              </a:spcBef>
              <a:spcAft>
                <a:spcPts val="0"/>
              </a:spcAft>
              <a:buNone/>
            </a:pPr>
            <a:r>
              <a:rPr lang="en-US"/>
              <a:t>            return null;   // EARLY RETURN 1</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String line = in.nextLine();</a:t>
            </a:r>
            <a:endParaRPr/>
          </a:p>
          <a:p>
            <a:pPr indent="0" lvl="0" marL="0" rtl="0" algn="l">
              <a:spcBef>
                <a:spcPts val="0"/>
              </a:spcBef>
              <a:spcAft>
                <a:spcPts val="0"/>
              </a:spcAft>
              <a:buNone/>
            </a:pPr>
            <a:r>
              <a:rPr lang="en-US"/>
              <a:t>        if (line.isEmpty()) {</a:t>
            </a:r>
            <a:endParaRPr/>
          </a:p>
          <a:p>
            <a:pPr indent="0" lvl="0" marL="0" rtl="0" algn="l">
              <a:spcBef>
                <a:spcPts val="0"/>
              </a:spcBef>
              <a:spcAft>
                <a:spcPts val="0"/>
              </a:spcAft>
              <a:buNone/>
            </a:pPr>
            <a:r>
              <a:rPr lang="en-US"/>
              <a:t>            return null;   // EARLY RETURN 2</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return line;       // EARLY RETURN 3</a:t>
            </a:r>
            <a:endParaRPr/>
          </a:p>
          <a:p>
            <a:pPr indent="0" lvl="0" marL="0" rtl="0" algn="l">
              <a:spcBef>
                <a:spcPts val="0"/>
              </a:spcBef>
              <a:spcAft>
                <a:spcPts val="0"/>
              </a:spcAft>
              <a:buNone/>
            </a:pPr>
            <a:r>
              <a:rPr lang="en-US"/>
              <a:t>    } catch (FileNotFoundException e) {</a:t>
            </a:r>
            <a:endParaRPr/>
          </a:p>
          <a:p>
            <a:pPr indent="0" lvl="0" marL="0" rtl="0" algn="l">
              <a:spcBef>
                <a:spcPts val="0"/>
              </a:spcBef>
              <a:spcAft>
                <a:spcPts val="0"/>
              </a:spcAft>
              <a:buNone/>
            </a:pPr>
            <a:r>
              <a:rPr lang="en-US"/>
              <a:t>        return null;       // EARLY RETURN 4</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a:t>
            </a:r>
            <a:endParaRPr/>
          </a:p>
        </p:txBody>
      </p:sp>
      <p:sp>
        <p:nvSpPr>
          <p:cNvPr id="208" name="Google Shape;208;g3855f7ea376_0_136"/>
          <p:cNvSpPr txBox="1"/>
          <p:nvPr>
            <p:ph idx="2" type="body"/>
          </p:nvPr>
        </p:nvSpPr>
        <p:spPr>
          <a:xfrm>
            <a:off x="6366925" y="593975"/>
            <a:ext cx="5464500" cy="1252800"/>
          </a:xfrm>
          <a:prstGeom prst="rect">
            <a:avLst/>
          </a:prstGeom>
          <a:solidFill>
            <a:srgbClr val="D9EAD3"/>
          </a:solidFill>
        </p:spPr>
        <p:txBody>
          <a:bodyPr anchorCtr="0" anchor="t" bIns="60925" lIns="121900" spcFirstLastPara="1" rIns="121900" wrap="square" tIns="60925">
            <a:noAutofit/>
          </a:bodyPr>
          <a:lstStyle/>
          <a:p>
            <a:pPr indent="0" lvl="0" marL="0" rtl="0" algn="l">
              <a:lnSpc>
                <a:spcPct val="115000"/>
              </a:lnSpc>
              <a:spcBef>
                <a:spcPts val="1800"/>
              </a:spcBef>
              <a:spcAft>
                <a:spcPts val="0"/>
              </a:spcAft>
              <a:buClr>
                <a:schemeClr val="dk1"/>
              </a:buClr>
              <a:buSzPts val="1100"/>
              <a:buFont typeface="Arial"/>
              <a:buNone/>
            </a:pPr>
            <a:r>
              <a:rPr b="1" lang="en-US" sz="1500">
                <a:solidFill>
                  <a:schemeClr val="dk1"/>
                </a:solidFill>
              </a:rPr>
              <a:t>Better approach: One return at the end</a:t>
            </a:r>
            <a:endParaRPr b="1"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500">
                <a:solidFill>
                  <a:schemeClr val="dk1"/>
                </a:solidFill>
              </a:rPr>
              <a:t>Here we gather results into a variable and </a:t>
            </a:r>
            <a:r>
              <a:rPr b="1" lang="en-US" sz="1500">
                <a:solidFill>
                  <a:schemeClr val="dk1"/>
                </a:solidFill>
              </a:rPr>
              <a:t>ensure cleanup happens</a:t>
            </a:r>
            <a:r>
              <a:rPr lang="en-US" sz="1500">
                <a:solidFill>
                  <a:schemeClr val="dk1"/>
                </a:solidFill>
              </a:rPr>
              <a:t> before returning.</a:t>
            </a:r>
            <a:endParaRPr sz="1500">
              <a:solidFill>
                <a:schemeClr val="dk1"/>
              </a:solidFill>
            </a:endParaRPr>
          </a:p>
          <a:p>
            <a:pPr indent="0" lvl="0" marL="0" rtl="0" algn="l">
              <a:spcBef>
                <a:spcPts val="1200"/>
              </a:spcBef>
              <a:spcAft>
                <a:spcPts val="0"/>
              </a:spcAft>
              <a:buNone/>
            </a:pPr>
            <a:r>
              <a:t/>
            </a:r>
            <a:endParaRPr sz="1500"/>
          </a:p>
        </p:txBody>
      </p:sp>
      <p:sp>
        <p:nvSpPr>
          <p:cNvPr id="209" name="Google Shape;209;g3855f7ea376_0_136"/>
          <p:cNvSpPr txBox="1"/>
          <p:nvPr/>
        </p:nvSpPr>
        <p:spPr>
          <a:xfrm>
            <a:off x="6571525" y="2018025"/>
            <a:ext cx="4693200" cy="4710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public String readFirstLine(String fileName) {</a:t>
            </a:r>
            <a:endParaRPr/>
          </a:p>
          <a:p>
            <a:pPr indent="0" lvl="0" marL="0" rtl="0" algn="l">
              <a:spcBef>
                <a:spcPts val="0"/>
              </a:spcBef>
              <a:spcAft>
                <a:spcPts val="0"/>
              </a:spcAft>
              <a:buNone/>
            </a:pPr>
            <a:r>
              <a:rPr lang="en-US"/>
              <a:t>    String result = null;   // default if nothing works</a:t>
            </a:r>
            <a:endParaRPr/>
          </a:p>
          <a:p>
            <a:pPr indent="0" lvl="0" marL="0" rtl="0" algn="l">
              <a:spcBef>
                <a:spcPts val="0"/>
              </a:spcBef>
              <a:spcAft>
                <a:spcPts val="0"/>
              </a:spcAft>
              <a:buNone/>
            </a:pPr>
            <a:r>
              <a:rPr lang="en-US"/>
              <a:t>    Scanner in = null;</a:t>
            </a:r>
            <a:endParaRPr/>
          </a:p>
          <a:p>
            <a:pPr indent="0" lvl="0" marL="0" rtl="0" algn="l">
              <a:spcBef>
                <a:spcPts val="0"/>
              </a:spcBef>
              <a:spcAft>
                <a:spcPts val="0"/>
              </a:spcAft>
              <a:buNone/>
            </a:pPr>
            <a:r>
              <a:rPr lang="en-US"/>
              <a:t>    try {</a:t>
            </a:r>
            <a:endParaRPr/>
          </a:p>
          <a:p>
            <a:pPr indent="0" lvl="0" marL="0" rtl="0" algn="l">
              <a:spcBef>
                <a:spcPts val="0"/>
              </a:spcBef>
              <a:spcAft>
                <a:spcPts val="0"/>
              </a:spcAft>
              <a:buNone/>
            </a:pPr>
            <a:r>
              <a:rPr lang="en-US"/>
              <a:t>        in = new Scanner(new File(fileName));</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if (in.hasNextLine()) {</a:t>
            </a:r>
            <a:endParaRPr/>
          </a:p>
          <a:p>
            <a:pPr indent="0" lvl="0" marL="0" rtl="0" algn="l">
              <a:spcBef>
                <a:spcPts val="0"/>
              </a:spcBef>
              <a:spcAft>
                <a:spcPts val="0"/>
              </a:spcAft>
              <a:buNone/>
            </a:pPr>
            <a:r>
              <a:rPr lang="en-US"/>
              <a:t>            String line = in.nextLine();</a:t>
            </a:r>
            <a:endParaRPr/>
          </a:p>
          <a:p>
            <a:pPr indent="0" lvl="0" marL="0" rtl="0" algn="l">
              <a:spcBef>
                <a:spcPts val="0"/>
              </a:spcBef>
              <a:spcAft>
                <a:spcPts val="0"/>
              </a:spcAft>
              <a:buNone/>
            </a:pPr>
            <a:r>
              <a:rPr lang="en-US"/>
              <a:t>            if (!line.isEmpty()) {</a:t>
            </a:r>
            <a:endParaRPr/>
          </a:p>
          <a:p>
            <a:pPr indent="0" lvl="0" marL="0" rtl="0" algn="l">
              <a:spcBef>
                <a:spcPts val="0"/>
              </a:spcBef>
              <a:spcAft>
                <a:spcPts val="0"/>
              </a:spcAft>
              <a:buNone/>
            </a:pPr>
            <a:r>
              <a:rPr lang="en-US"/>
              <a:t>                result = line;</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 catch (FileNotFoundException e) {</a:t>
            </a:r>
            <a:endParaRPr/>
          </a:p>
          <a:p>
            <a:pPr indent="0" lvl="0" marL="0" rtl="0" algn="l">
              <a:spcBef>
                <a:spcPts val="0"/>
              </a:spcBef>
              <a:spcAft>
                <a:spcPts val="0"/>
              </a:spcAft>
              <a:buNone/>
            </a:pPr>
            <a:r>
              <a:rPr lang="en-US"/>
              <a:t>        result = null;</a:t>
            </a:r>
            <a:endParaRPr/>
          </a:p>
          <a:p>
            <a:pPr indent="0" lvl="0" marL="0" rtl="0" algn="l">
              <a:spcBef>
                <a:spcPts val="0"/>
              </a:spcBef>
              <a:spcAft>
                <a:spcPts val="0"/>
              </a:spcAft>
              <a:buNone/>
            </a:pPr>
            <a:r>
              <a:rPr lang="en-US"/>
              <a:t>    } finally {</a:t>
            </a:r>
            <a:endParaRPr/>
          </a:p>
          <a:p>
            <a:pPr indent="0" lvl="0" marL="0" rtl="0" algn="l">
              <a:spcBef>
                <a:spcPts val="0"/>
              </a:spcBef>
              <a:spcAft>
                <a:spcPts val="0"/>
              </a:spcAft>
              <a:buNone/>
            </a:pPr>
            <a:r>
              <a:rPr lang="en-US"/>
              <a:t>        if (in != null) {</a:t>
            </a:r>
            <a:endParaRPr/>
          </a:p>
          <a:p>
            <a:pPr indent="0" lvl="0" marL="0" rtl="0" algn="l">
              <a:spcBef>
                <a:spcPts val="0"/>
              </a:spcBef>
              <a:spcAft>
                <a:spcPts val="0"/>
              </a:spcAft>
              <a:buNone/>
            </a:pPr>
            <a:r>
              <a:rPr lang="en-US"/>
              <a:t>            in.close(); // always runs</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    return result; // single exit point</a:t>
            </a:r>
            <a:endParaRPr/>
          </a:p>
          <a:p>
            <a:pPr indent="0" lvl="0" marL="0" rtl="0" algn="l">
              <a:spcBef>
                <a:spcPts val="0"/>
              </a:spcBef>
              <a:spcAft>
                <a:spcPts val="0"/>
              </a:spcAft>
              <a:buNone/>
            </a:pPr>
            <a:r>
              <a:rPr lang="en-US"/>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3"/>
          <p:cNvSpPr txBox="1"/>
          <p:nvPr>
            <p:ph type="title"/>
          </p:nvPr>
        </p:nvSpPr>
        <p:spPr>
          <a:xfrm>
            <a:off x="415600" y="339867"/>
            <a:ext cx="113607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700"/>
              <a:buNone/>
            </a:pPr>
            <a:r>
              <a:rPr lang="en-US"/>
              <a:t>Agile</a:t>
            </a:r>
            <a:endParaRPr/>
          </a:p>
        </p:txBody>
      </p:sp>
      <p:sp>
        <p:nvSpPr>
          <p:cNvPr id="62" name="Google Shape;62;p3"/>
          <p:cNvSpPr txBox="1"/>
          <p:nvPr>
            <p:ph idx="1" type="body"/>
          </p:nvPr>
        </p:nvSpPr>
        <p:spPr>
          <a:xfrm>
            <a:off x="415600" y="1103375"/>
            <a:ext cx="11360700" cy="5569500"/>
          </a:xfrm>
          <a:prstGeom prst="rect">
            <a:avLst/>
          </a:prstGeom>
          <a:noFill/>
          <a:ln>
            <a:noFill/>
          </a:ln>
        </p:spPr>
        <p:txBody>
          <a:bodyPr anchorCtr="0" anchor="t" bIns="121900" lIns="121900" spcFirstLastPara="1" rIns="121900" wrap="square" tIns="121900">
            <a:normAutofit fontScale="92500" lnSpcReduction="20000"/>
          </a:bodyPr>
          <a:lstStyle/>
          <a:p>
            <a:pPr indent="-363696" lvl="0" marL="457200" rtl="0" algn="l">
              <a:spcBef>
                <a:spcPts val="900"/>
              </a:spcBef>
              <a:spcAft>
                <a:spcPts val="0"/>
              </a:spcAft>
              <a:buSzPct val="100000"/>
              <a:buChar char="•"/>
            </a:pPr>
            <a:r>
              <a:rPr lang="en-US"/>
              <a:t>We will approach developing software with an agile mindset. </a:t>
            </a:r>
            <a:endParaRPr/>
          </a:p>
          <a:p>
            <a:pPr indent="-363696" lvl="0" marL="457200" rtl="0" algn="l">
              <a:spcBef>
                <a:spcPts val="900"/>
              </a:spcBef>
              <a:spcAft>
                <a:spcPts val="0"/>
              </a:spcAft>
              <a:buSzPct val="100000"/>
              <a:buChar char="•"/>
            </a:pPr>
            <a:r>
              <a:rPr lang="en-US"/>
              <a:t>This is to guide you on how to create and respond to change and how to deal with uncertainty. </a:t>
            </a:r>
            <a:endParaRPr/>
          </a:p>
          <a:p>
            <a:pPr indent="-363696" lvl="0" marL="457200" rtl="0" algn="l">
              <a:spcBef>
                <a:spcPts val="900"/>
              </a:spcBef>
              <a:spcAft>
                <a:spcPts val="0"/>
              </a:spcAft>
              <a:buSzPct val="100000"/>
              <a:buChar char="•"/>
            </a:pPr>
            <a:r>
              <a:rPr lang="en-US"/>
              <a:t>This will introduce you to how industry approaches building software.</a:t>
            </a:r>
            <a:endParaRPr/>
          </a:p>
          <a:p>
            <a:pPr indent="0" lvl="0" marL="0" rtl="0" algn="l">
              <a:spcBef>
                <a:spcPts val="900"/>
              </a:spcBef>
              <a:spcAft>
                <a:spcPts val="0"/>
              </a:spcAft>
              <a:buSzPct val="47826"/>
              <a:buNone/>
            </a:pPr>
            <a:r>
              <a:t/>
            </a:r>
            <a:endParaRPr/>
          </a:p>
          <a:p>
            <a:pPr indent="0" lvl="0" marL="0" rtl="0" algn="l">
              <a:spcBef>
                <a:spcPts val="900"/>
              </a:spcBef>
              <a:spcAft>
                <a:spcPts val="0"/>
              </a:spcAft>
              <a:buClr>
                <a:schemeClr val="dk1"/>
              </a:buClr>
              <a:buSzPct val="60869"/>
              <a:buFont typeface="Arial"/>
              <a:buNone/>
            </a:pPr>
            <a:r>
              <a:rPr lang="en-US" u="sng">
                <a:solidFill>
                  <a:schemeClr val="hlink"/>
                </a:solidFill>
                <a:hlinkClick r:id="rId3"/>
              </a:rPr>
              <a:t>What is Agile Software Development? </a:t>
            </a:r>
            <a:endParaRPr/>
          </a:p>
          <a:p>
            <a:pPr indent="0" lvl="0" marL="0" rtl="0" algn="l">
              <a:spcBef>
                <a:spcPts val="900"/>
              </a:spcBef>
              <a:spcAft>
                <a:spcPts val="0"/>
              </a:spcAft>
              <a:buSzPct val="47826"/>
              <a:buNone/>
            </a:pPr>
            <a:r>
              <a:t/>
            </a:r>
            <a:endParaRPr/>
          </a:p>
          <a:p>
            <a:pPr indent="0" lvl="0" marL="0" rtl="0" algn="l">
              <a:spcBef>
                <a:spcPts val="900"/>
              </a:spcBef>
              <a:spcAft>
                <a:spcPts val="0"/>
              </a:spcAft>
              <a:buClr>
                <a:schemeClr val="dk1"/>
              </a:buClr>
              <a:buSzPct val="47826"/>
              <a:buFont typeface="Arial"/>
              <a:buNone/>
            </a:pPr>
            <a:r>
              <a:rPr lang="en-US"/>
              <a:t>Agile is like Planning a Road Trip with Friends</a:t>
            </a:r>
            <a:endParaRPr/>
          </a:p>
          <a:p>
            <a:pPr indent="-363696" lvl="0" marL="457200" rtl="0" algn="l">
              <a:spcBef>
                <a:spcPts val="900"/>
              </a:spcBef>
              <a:spcAft>
                <a:spcPts val="0"/>
              </a:spcAft>
              <a:buSzPct val="100000"/>
              <a:buChar char="●"/>
            </a:pPr>
            <a:r>
              <a:rPr lang="en-US"/>
              <a:t>Goal/Destination: Agree on where you’re heading.</a:t>
            </a:r>
            <a:endParaRPr/>
          </a:p>
          <a:p>
            <a:pPr indent="-363696" lvl="0" marL="457200" rtl="0" algn="l">
              <a:spcBef>
                <a:spcPts val="900"/>
              </a:spcBef>
              <a:spcAft>
                <a:spcPts val="0"/>
              </a:spcAft>
              <a:buSzPct val="100000"/>
              <a:buChar char="●"/>
            </a:pPr>
            <a:r>
              <a:rPr lang="en-US"/>
              <a:t>Flexible Plans: Decide details as you go.</a:t>
            </a:r>
            <a:endParaRPr/>
          </a:p>
          <a:p>
            <a:pPr indent="-363696" lvl="0" marL="457200" rtl="0" algn="l">
              <a:spcBef>
                <a:spcPts val="900"/>
              </a:spcBef>
              <a:spcAft>
                <a:spcPts val="0"/>
              </a:spcAft>
              <a:buSzPct val="100000"/>
              <a:buChar char="●"/>
            </a:pPr>
            <a:r>
              <a:rPr lang="en-US"/>
              <a:t>Team Collaboration: Everyone contributes ideas.</a:t>
            </a:r>
            <a:endParaRPr/>
          </a:p>
          <a:p>
            <a:pPr indent="-363696" lvl="0" marL="457200" rtl="0" algn="l">
              <a:spcBef>
                <a:spcPts val="900"/>
              </a:spcBef>
              <a:spcAft>
                <a:spcPts val="0"/>
              </a:spcAft>
              <a:buSzPct val="100000"/>
              <a:buChar char="●"/>
            </a:pPr>
            <a:r>
              <a:rPr lang="en-US"/>
              <a:t>Regular Check-ins: Stop often, adjust route if needed.</a:t>
            </a:r>
            <a:endParaRPr/>
          </a:p>
          <a:p>
            <a:pPr indent="-363696" lvl="0" marL="457200" rtl="0" algn="l">
              <a:spcBef>
                <a:spcPts val="900"/>
              </a:spcBef>
              <a:spcAft>
                <a:spcPts val="0"/>
              </a:spcAft>
              <a:buSzPct val="100000"/>
              <a:buChar char="●"/>
            </a:pPr>
            <a:r>
              <a:rPr lang="en-US"/>
              <a:t>Deliver in Pieces: Enjoy one stop before moving to the next.</a:t>
            </a:r>
            <a:br>
              <a:rPr lang="en-US"/>
            </a:br>
            <a:endParaRPr/>
          </a:p>
          <a:p>
            <a:pPr indent="0" lvl="0" marL="0" rtl="0" algn="l">
              <a:spcBef>
                <a:spcPts val="900"/>
              </a:spcBef>
              <a:spcAft>
                <a:spcPts val="0"/>
              </a:spcAft>
              <a:buSzPct val="47826"/>
              <a:buNone/>
            </a:pPr>
            <a:r>
              <a:rPr lang="en-US"/>
              <a:t>Agile is about flexibility, feedback, and small steps — just like a trip with friends.</a:t>
            </a:r>
            <a:endParaRPr/>
          </a:p>
        </p:txBody>
      </p:sp>
      <p:pic>
        <p:nvPicPr>
          <p:cNvPr id="63" name="Google Shape;63;p3" title="agile-1517535511.gif"/>
          <p:cNvPicPr preferRelativeResize="0"/>
          <p:nvPr/>
        </p:nvPicPr>
        <p:blipFill>
          <a:blip r:embed="rId4">
            <a:alphaModFix/>
          </a:blip>
          <a:stretch>
            <a:fillRect/>
          </a:stretch>
        </p:blipFill>
        <p:spPr>
          <a:xfrm>
            <a:off x="8637600" y="2897175"/>
            <a:ext cx="3138700" cy="2354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3855f7ea376_0_11"/>
          <p:cNvSpPr txBox="1"/>
          <p:nvPr>
            <p:ph type="title"/>
          </p:nvPr>
        </p:nvSpPr>
        <p:spPr>
          <a:xfrm>
            <a:off x="413650" y="117375"/>
            <a:ext cx="10878900" cy="582600"/>
          </a:xfrm>
          <a:prstGeom prst="rect">
            <a:avLst/>
          </a:prstGeom>
        </p:spPr>
        <p:txBody>
          <a:bodyPr anchorCtr="0" anchor="t" bIns="60925" lIns="121900" spcFirstLastPara="1" rIns="121900" wrap="square" tIns="60925">
            <a:normAutofit fontScale="90000"/>
          </a:bodyPr>
          <a:lstStyle/>
          <a:p>
            <a:pPr indent="0" lvl="0" marL="0" rtl="0" algn="l">
              <a:spcBef>
                <a:spcPts val="0"/>
              </a:spcBef>
              <a:spcAft>
                <a:spcPts val="0"/>
              </a:spcAft>
              <a:buNone/>
            </a:pPr>
            <a:r>
              <a:rPr lang="en-US"/>
              <a:t>Implementing Code Guide for this Class</a:t>
            </a:r>
            <a:endParaRPr/>
          </a:p>
        </p:txBody>
      </p:sp>
      <p:sp>
        <p:nvSpPr>
          <p:cNvPr id="215" name="Google Shape;215;g3855f7ea376_0_11"/>
          <p:cNvSpPr txBox="1"/>
          <p:nvPr>
            <p:ph idx="1" type="body"/>
          </p:nvPr>
        </p:nvSpPr>
        <p:spPr>
          <a:xfrm>
            <a:off x="413650" y="770675"/>
            <a:ext cx="11660700" cy="3535800"/>
          </a:xfrm>
          <a:prstGeom prst="rect">
            <a:avLst/>
          </a:prstGeom>
        </p:spPr>
        <p:txBody>
          <a:bodyPr anchorCtr="0" anchor="t" bIns="60925" lIns="121900" spcFirstLastPara="1" rIns="121900" wrap="square" tIns="60925">
            <a:normAutofit/>
          </a:bodyPr>
          <a:lstStyle/>
          <a:p>
            <a:pPr indent="0" lvl="0" marL="0" rtl="0" algn="l">
              <a:spcBef>
                <a:spcPts val="900"/>
              </a:spcBef>
              <a:spcAft>
                <a:spcPts val="0"/>
              </a:spcAft>
              <a:buClr>
                <a:schemeClr val="dk1"/>
              </a:buClr>
              <a:buSzPts val="1100"/>
              <a:buFont typeface="Arial"/>
              <a:buNone/>
            </a:pPr>
            <a:r>
              <a:rPr lang="en-US" sz="1700"/>
              <a:t>Why? Read  </a:t>
            </a:r>
            <a:r>
              <a:rPr lang="en-US" sz="1700" u="sng">
                <a:solidFill>
                  <a:schemeClr val="hlink"/>
                </a:solidFill>
                <a:hlinkClick r:id="rId3"/>
              </a:rPr>
              <a:t>Code Conventions for the Java Programming Language: 1. Introduction</a:t>
            </a:r>
            <a:r>
              <a:rPr lang="en-US" sz="1700"/>
              <a:t> </a:t>
            </a:r>
            <a:endParaRPr sz="1700"/>
          </a:p>
          <a:p>
            <a:pPr indent="0" lvl="0" marL="0" rtl="0" algn="l">
              <a:spcBef>
                <a:spcPts val="900"/>
              </a:spcBef>
              <a:spcAft>
                <a:spcPts val="0"/>
              </a:spcAft>
              <a:buNone/>
            </a:pPr>
            <a:r>
              <a:rPr lang="en-US" sz="1700"/>
              <a:t>We will follow the following when implementing code   </a:t>
            </a:r>
            <a:endParaRPr sz="1700"/>
          </a:p>
          <a:p>
            <a:pPr indent="-412750" lvl="0" marL="609600" rtl="0" algn="l">
              <a:spcBef>
                <a:spcPts val="900"/>
              </a:spcBef>
              <a:spcAft>
                <a:spcPts val="0"/>
              </a:spcAft>
              <a:buSzPts val="1700"/>
              <a:buChar char="•"/>
            </a:pPr>
            <a:r>
              <a:rPr lang="en-US" sz="1700" u="sng">
                <a:solidFill>
                  <a:schemeClr val="hlink"/>
                </a:solidFill>
                <a:hlinkClick r:id="rId4"/>
              </a:rPr>
              <a:t>Naming Conventions - Java</a:t>
            </a:r>
            <a:endParaRPr sz="1700"/>
          </a:p>
          <a:p>
            <a:pPr indent="-412750" lvl="0" marL="609600" rtl="0" algn="l">
              <a:spcBef>
                <a:spcPts val="0"/>
              </a:spcBef>
              <a:spcAft>
                <a:spcPts val="0"/>
              </a:spcAft>
              <a:buSzPts val="1700"/>
              <a:buChar char="•"/>
            </a:pPr>
            <a:r>
              <a:rPr lang="en-US" sz="1700" u="sng">
                <a:solidFill>
                  <a:schemeClr val="hlink"/>
                </a:solidFill>
                <a:hlinkClick r:id="rId5"/>
              </a:rPr>
              <a:t>Braces are used with if, else, for, do and while statements, even when the body is empty or contains only a single statement.</a:t>
            </a:r>
            <a:endParaRPr sz="1700"/>
          </a:p>
          <a:p>
            <a:pPr indent="-412750" lvl="0" marL="609600" rtl="0" algn="l">
              <a:spcBef>
                <a:spcPts val="0"/>
              </a:spcBef>
              <a:spcAft>
                <a:spcPts val="0"/>
              </a:spcAft>
              <a:buSzPts val="1700"/>
              <a:buChar char="•"/>
            </a:pPr>
            <a:r>
              <a:rPr lang="en-US" sz="1700" u="sng">
                <a:solidFill>
                  <a:schemeClr val="hlink"/>
                </a:solidFill>
                <a:hlinkClick r:id="rId6"/>
              </a:rPr>
              <a:t>One declaration per line since it encourages commenting</a:t>
            </a:r>
            <a:endParaRPr sz="1700"/>
          </a:p>
          <a:p>
            <a:pPr indent="-412750" lvl="0" marL="609600" rtl="0" algn="l">
              <a:spcBef>
                <a:spcPts val="0"/>
              </a:spcBef>
              <a:spcAft>
                <a:spcPts val="0"/>
              </a:spcAft>
              <a:buSzPts val="1700"/>
              <a:buChar char="•"/>
            </a:pPr>
            <a:r>
              <a:rPr lang="en-US" sz="1700" u="sng">
                <a:solidFill>
                  <a:schemeClr val="hlink"/>
                </a:solidFill>
                <a:hlinkClick r:id="rId7"/>
              </a:rPr>
              <a:t>Put declarations only at the beginning of blocks.</a:t>
            </a:r>
            <a:endParaRPr sz="1700"/>
          </a:p>
          <a:p>
            <a:pPr indent="-412750" lvl="0" marL="609600" rtl="0" algn="l">
              <a:spcBef>
                <a:spcPts val="0"/>
              </a:spcBef>
              <a:spcAft>
                <a:spcPts val="0"/>
              </a:spcAft>
              <a:buSzPts val="1700"/>
              <a:buChar char="•"/>
            </a:pPr>
            <a:r>
              <a:rPr lang="en-US" sz="1700"/>
              <a:t>Do not use ternary operator for this class. While the ternary operator is useful for simple conditions, it can make code harder to read if overused or used with complex logic. In such cases, traditional if-else statements may be clearer</a:t>
            </a:r>
            <a:endParaRPr sz="1700"/>
          </a:p>
        </p:txBody>
      </p:sp>
      <p:sp>
        <p:nvSpPr>
          <p:cNvPr id="216" name="Google Shape;216;g3855f7ea376_0_11"/>
          <p:cNvSpPr txBox="1"/>
          <p:nvPr/>
        </p:nvSpPr>
        <p:spPr>
          <a:xfrm>
            <a:off x="585550" y="3987650"/>
            <a:ext cx="3870000" cy="2251800"/>
          </a:xfrm>
          <a:prstGeom prst="rect">
            <a:avLst/>
          </a:prstGeom>
          <a:solidFill>
            <a:schemeClr val="lt1"/>
          </a:solidFill>
          <a:ln>
            <a:noFill/>
          </a:ln>
        </p:spPr>
        <p:txBody>
          <a:bodyPr anchorCtr="0" anchor="t" bIns="91425" lIns="91425" spcFirstLastPara="1" rIns="91425" wrap="square" tIns="91425">
            <a:spAutoFit/>
          </a:bodyPr>
          <a:lstStyle/>
          <a:p>
            <a:pPr indent="0" lvl="0" marL="25400" rtl="0" algn="l">
              <a:lnSpc>
                <a:spcPct val="115000"/>
              </a:lnSpc>
              <a:spcBef>
                <a:spcPts val="0"/>
              </a:spcBef>
              <a:spcAft>
                <a:spcPts val="0"/>
              </a:spcAft>
              <a:buNone/>
            </a:pPr>
            <a:r>
              <a:rPr lang="en-US" sz="1700">
                <a:solidFill>
                  <a:schemeClr val="dk1"/>
                </a:solidFill>
                <a:highlight>
                  <a:srgbClr val="D9EAD3"/>
                </a:highlight>
                <a:latin typeface="Calibri"/>
                <a:ea typeface="Calibri"/>
                <a:cs typeface="Calibri"/>
                <a:sym typeface="Calibri"/>
              </a:rPr>
              <a:t>// Use this</a:t>
            </a:r>
            <a:endParaRPr sz="1700">
              <a:solidFill>
                <a:schemeClr val="dk1"/>
              </a:solidFill>
              <a:highlight>
                <a:srgbClr val="D9EAD3"/>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String </a:t>
            </a:r>
            <a:r>
              <a:rPr lang="en-US" sz="1700">
                <a:solidFill>
                  <a:srgbClr val="6A3E3E"/>
                </a:solidFill>
                <a:highlight>
                  <a:srgbClr val="FFFFFF"/>
                </a:highlight>
                <a:latin typeface="Calibri"/>
                <a:ea typeface="Calibri"/>
                <a:cs typeface="Calibri"/>
                <a:sym typeface="Calibri"/>
              </a:rPr>
              <a:t>resolvedName</a:t>
            </a:r>
            <a:r>
              <a:rPr lang="en-US" sz="1700">
                <a:solidFill>
                  <a:schemeClr val="dk1"/>
                </a:solidFill>
                <a:highlight>
                  <a:srgbClr val="FFFFFF"/>
                </a:highlight>
                <a:latin typeface="Calibri"/>
                <a:ea typeface="Calibri"/>
                <a:cs typeface="Calibri"/>
                <a:sym typeface="Calibri"/>
              </a:rPr>
              <a:t>;</a:t>
            </a:r>
            <a:endParaRPr sz="17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b="1" lang="en-US" sz="1700">
                <a:solidFill>
                  <a:srgbClr val="7F0055"/>
                </a:solidFill>
                <a:highlight>
                  <a:srgbClr val="FFFFFF"/>
                </a:highlight>
                <a:latin typeface="Calibri"/>
                <a:ea typeface="Calibri"/>
                <a:cs typeface="Calibri"/>
                <a:sym typeface="Calibri"/>
              </a:rPr>
              <a:t>if</a:t>
            </a:r>
            <a:r>
              <a:rPr lang="en-US" sz="1700">
                <a:solidFill>
                  <a:schemeClr val="dk1"/>
                </a:solidFill>
                <a:highlight>
                  <a:srgbClr val="FFFFFF"/>
                </a:highlight>
                <a:latin typeface="Calibri"/>
                <a:ea typeface="Calibri"/>
                <a:cs typeface="Calibri"/>
                <a:sym typeface="Calibri"/>
              </a:rPr>
              <a:t> (</a:t>
            </a:r>
            <a:r>
              <a:rPr lang="en-US" sz="1700">
                <a:solidFill>
                  <a:srgbClr val="6A3E3E"/>
                </a:solidFill>
                <a:highlight>
                  <a:srgbClr val="FFFFFF"/>
                </a:highlight>
                <a:latin typeface="Calibri"/>
                <a:ea typeface="Calibri"/>
                <a:cs typeface="Calibri"/>
                <a:sym typeface="Calibri"/>
              </a:rPr>
              <a:t>name</a:t>
            </a:r>
            <a:r>
              <a:rPr lang="en-US" sz="1700">
                <a:solidFill>
                  <a:schemeClr val="dk1"/>
                </a:solidFill>
                <a:highlight>
                  <a:srgbClr val="FFFFFF"/>
                </a:highlight>
                <a:latin typeface="Calibri"/>
                <a:ea typeface="Calibri"/>
                <a:cs typeface="Calibri"/>
                <a:sym typeface="Calibri"/>
              </a:rPr>
              <a:t> == </a:t>
            </a:r>
            <a:r>
              <a:rPr b="1" lang="en-US" sz="1700">
                <a:solidFill>
                  <a:srgbClr val="7F0055"/>
                </a:solidFill>
                <a:highlight>
                  <a:srgbClr val="FFFFFF"/>
                </a:highlight>
                <a:latin typeface="Calibri"/>
                <a:ea typeface="Calibri"/>
                <a:cs typeface="Calibri"/>
                <a:sym typeface="Calibri"/>
              </a:rPr>
              <a:t>null</a:t>
            </a:r>
            <a:r>
              <a:rPr lang="en-US" sz="1700">
                <a:solidFill>
                  <a:schemeClr val="dk1"/>
                </a:solidFill>
                <a:highlight>
                  <a:srgbClr val="FFFFFF"/>
                </a:highlight>
                <a:latin typeface="Calibri"/>
                <a:ea typeface="Calibri"/>
                <a:cs typeface="Calibri"/>
                <a:sym typeface="Calibri"/>
              </a:rPr>
              <a:t> || </a:t>
            </a:r>
            <a:r>
              <a:rPr lang="en-US" sz="1700">
                <a:solidFill>
                  <a:srgbClr val="6A3E3E"/>
                </a:solidFill>
                <a:highlight>
                  <a:srgbClr val="FFFFFF"/>
                </a:highlight>
                <a:latin typeface="Calibri"/>
                <a:ea typeface="Calibri"/>
                <a:cs typeface="Calibri"/>
                <a:sym typeface="Calibri"/>
              </a:rPr>
              <a:t>name</a:t>
            </a:r>
            <a:r>
              <a:rPr lang="en-US" sz="1700">
                <a:solidFill>
                  <a:schemeClr val="dk1"/>
                </a:solidFill>
                <a:highlight>
                  <a:srgbClr val="FFFFFF"/>
                </a:highlight>
                <a:latin typeface="Calibri"/>
                <a:ea typeface="Calibri"/>
                <a:cs typeface="Calibri"/>
                <a:sym typeface="Calibri"/>
              </a:rPr>
              <a:t>.isEmpty()) {</a:t>
            </a:r>
            <a:endParaRPr sz="1700">
              <a:solidFill>
                <a:schemeClr val="dk1"/>
              </a:solidFill>
              <a:highlight>
                <a:srgbClr val="FFFFFF"/>
              </a:highlight>
              <a:latin typeface="Calibri"/>
              <a:ea typeface="Calibri"/>
              <a:cs typeface="Calibri"/>
              <a:sym typeface="Calibri"/>
            </a:endParaRPr>
          </a:p>
          <a:p>
            <a:pPr indent="431800" lvl="0" marL="25400" rtl="0" algn="l">
              <a:lnSpc>
                <a:spcPct val="115000"/>
              </a:lnSpc>
              <a:spcBef>
                <a:spcPts val="0"/>
              </a:spcBef>
              <a:spcAft>
                <a:spcPts val="0"/>
              </a:spcAft>
              <a:buNone/>
            </a:pPr>
            <a:r>
              <a:rPr lang="en-US" sz="1700">
                <a:solidFill>
                  <a:srgbClr val="6A3E3E"/>
                </a:solidFill>
                <a:highlight>
                  <a:srgbClr val="FFFFFF"/>
                </a:highlight>
                <a:latin typeface="Calibri"/>
                <a:ea typeface="Calibri"/>
                <a:cs typeface="Calibri"/>
                <a:sym typeface="Calibri"/>
              </a:rPr>
              <a:t>resolvedName</a:t>
            </a:r>
            <a:r>
              <a:rPr lang="en-US" sz="1700">
                <a:solidFill>
                  <a:schemeClr val="dk1"/>
                </a:solidFill>
                <a:highlight>
                  <a:srgbClr val="FFFFFF"/>
                </a:highlight>
                <a:latin typeface="Calibri"/>
                <a:ea typeface="Calibri"/>
                <a:cs typeface="Calibri"/>
                <a:sym typeface="Calibri"/>
              </a:rPr>
              <a:t> = </a:t>
            </a:r>
            <a:r>
              <a:rPr lang="en-US" sz="1700">
                <a:solidFill>
                  <a:srgbClr val="2A00FF"/>
                </a:solidFill>
                <a:highlight>
                  <a:srgbClr val="FFFFFF"/>
                </a:highlight>
                <a:latin typeface="Calibri"/>
                <a:ea typeface="Calibri"/>
                <a:cs typeface="Calibri"/>
                <a:sym typeface="Calibri"/>
              </a:rPr>
              <a:t>"Library"</a:t>
            </a:r>
            <a:r>
              <a:rPr lang="en-US" sz="1700">
                <a:solidFill>
                  <a:schemeClr val="dk1"/>
                </a:solidFill>
                <a:highlight>
                  <a:srgbClr val="FFFFFF"/>
                </a:highlight>
                <a:latin typeface="Calibri"/>
                <a:ea typeface="Calibri"/>
                <a:cs typeface="Calibri"/>
                <a:sym typeface="Calibri"/>
              </a:rPr>
              <a:t>;</a:t>
            </a:r>
            <a:endParaRPr sz="17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 </a:t>
            </a:r>
            <a:r>
              <a:rPr b="1" lang="en-US" sz="1700">
                <a:solidFill>
                  <a:srgbClr val="7F0055"/>
                </a:solidFill>
                <a:highlight>
                  <a:srgbClr val="FFFFFF"/>
                </a:highlight>
                <a:latin typeface="Calibri"/>
                <a:ea typeface="Calibri"/>
                <a:cs typeface="Calibri"/>
                <a:sym typeface="Calibri"/>
              </a:rPr>
              <a:t>else</a:t>
            </a:r>
            <a:r>
              <a:rPr lang="en-US" sz="1700">
                <a:solidFill>
                  <a:schemeClr val="dk1"/>
                </a:solidFill>
                <a:highlight>
                  <a:srgbClr val="FFFFFF"/>
                </a:highlight>
                <a:latin typeface="Calibri"/>
                <a:ea typeface="Calibri"/>
                <a:cs typeface="Calibri"/>
                <a:sym typeface="Calibri"/>
              </a:rPr>
              <a:t> {</a:t>
            </a:r>
            <a:endParaRPr sz="1700">
              <a:solidFill>
                <a:schemeClr val="dk1"/>
              </a:solidFill>
              <a:highlight>
                <a:srgbClr val="FFFFFF"/>
              </a:highlight>
              <a:latin typeface="Calibri"/>
              <a:ea typeface="Calibri"/>
              <a:cs typeface="Calibri"/>
              <a:sym typeface="Calibri"/>
            </a:endParaRPr>
          </a:p>
          <a:p>
            <a:pPr indent="431800" lvl="0" marL="25400" rtl="0" algn="l">
              <a:lnSpc>
                <a:spcPct val="115000"/>
              </a:lnSpc>
              <a:spcBef>
                <a:spcPts val="0"/>
              </a:spcBef>
              <a:spcAft>
                <a:spcPts val="0"/>
              </a:spcAft>
              <a:buNone/>
            </a:pPr>
            <a:r>
              <a:rPr lang="en-US" sz="1700">
                <a:solidFill>
                  <a:srgbClr val="6A3E3E"/>
                </a:solidFill>
                <a:highlight>
                  <a:srgbClr val="FFFFFF"/>
                </a:highlight>
                <a:latin typeface="Calibri"/>
                <a:ea typeface="Calibri"/>
                <a:cs typeface="Calibri"/>
                <a:sym typeface="Calibri"/>
              </a:rPr>
              <a:t>resolvedName</a:t>
            </a:r>
            <a:r>
              <a:rPr lang="en-US" sz="1700">
                <a:solidFill>
                  <a:schemeClr val="dk1"/>
                </a:solidFill>
                <a:highlight>
                  <a:srgbClr val="FFFFFF"/>
                </a:highlight>
                <a:latin typeface="Calibri"/>
                <a:ea typeface="Calibri"/>
                <a:cs typeface="Calibri"/>
                <a:sym typeface="Calibri"/>
              </a:rPr>
              <a:t> = </a:t>
            </a:r>
            <a:r>
              <a:rPr lang="en-US" sz="1700">
                <a:solidFill>
                  <a:srgbClr val="6A3E3E"/>
                </a:solidFill>
                <a:highlight>
                  <a:srgbClr val="FFFFFF"/>
                </a:highlight>
                <a:latin typeface="Calibri"/>
                <a:ea typeface="Calibri"/>
                <a:cs typeface="Calibri"/>
                <a:sym typeface="Calibri"/>
              </a:rPr>
              <a:t>name</a:t>
            </a:r>
            <a:r>
              <a:rPr lang="en-US" sz="1700">
                <a:solidFill>
                  <a:schemeClr val="dk1"/>
                </a:solidFill>
                <a:highlight>
                  <a:srgbClr val="FFFFFF"/>
                </a:highlight>
                <a:latin typeface="Calibri"/>
                <a:ea typeface="Calibri"/>
                <a:cs typeface="Calibri"/>
                <a:sym typeface="Calibri"/>
              </a:rPr>
              <a:t>;</a:t>
            </a:r>
            <a:endParaRPr sz="1700">
              <a:solidFill>
                <a:schemeClr val="dk1"/>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700">
                <a:solidFill>
                  <a:schemeClr val="dk1"/>
                </a:solidFill>
                <a:highlight>
                  <a:srgbClr val="FFFFFF"/>
                </a:highlight>
                <a:latin typeface="Calibri"/>
                <a:ea typeface="Calibri"/>
                <a:cs typeface="Calibri"/>
                <a:sym typeface="Calibri"/>
              </a:rPr>
              <a:t>}</a:t>
            </a:r>
            <a:endParaRPr sz="1700">
              <a:solidFill>
                <a:schemeClr val="dk1"/>
              </a:solidFill>
              <a:highlight>
                <a:srgbClr val="FFFFFF"/>
              </a:highlight>
              <a:latin typeface="Calibri"/>
              <a:ea typeface="Calibri"/>
              <a:cs typeface="Calibri"/>
              <a:sym typeface="Calibri"/>
            </a:endParaRPr>
          </a:p>
        </p:txBody>
      </p:sp>
      <p:sp>
        <p:nvSpPr>
          <p:cNvPr id="217" name="Google Shape;217;g3855f7ea376_0_11"/>
          <p:cNvSpPr txBox="1"/>
          <p:nvPr/>
        </p:nvSpPr>
        <p:spPr>
          <a:xfrm>
            <a:off x="4586175" y="3987650"/>
            <a:ext cx="7057500" cy="823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900"/>
              </a:spcBef>
              <a:spcAft>
                <a:spcPts val="0"/>
              </a:spcAft>
              <a:buNone/>
            </a:pPr>
            <a:r>
              <a:rPr lang="en-US" sz="1700">
                <a:solidFill>
                  <a:schemeClr val="dk1"/>
                </a:solidFill>
                <a:highlight>
                  <a:srgbClr val="F4CCCC"/>
                </a:highlight>
                <a:latin typeface="Calibri"/>
                <a:ea typeface="Calibri"/>
                <a:cs typeface="Calibri"/>
                <a:sym typeface="Calibri"/>
              </a:rPr>
              <a:t>// do not use</a:t>
            </a:r>
            <a:endParaRPr sz="1700">
              <a:solidFill>
                <a:schemeClr val="dk1"/>
              </a:solidFill>
              <a:highlight>
                <a:srgbClr val="F4CCCC"/>
              </a:highlight>
              <a:latin typeface="Calibri"/>
              <a:ea typeface="Calibri"/>
              <a:cs typeface="Calibri"/>
              <a:sym typeface="Calibri"/>
            </a:endParaRPr>
          </a:p>
          <a:p>
            <a:pPr indent="0" lvl="0" marL="0" rtl="0" algn="l">
              <a:spcBef>
                <a:spcPts val="900"/>
              </a:spcBef>
              <a:spcAft>
                <a:spcPts val="0"/>
              </a:spcAft>
              <a:buNone/>
            </a:pPr>
            <a:r>
              <a:rPr lang="en-US" sz="1700">
                <a:solidFill>
                  <a:schemeClr val="dk1"/>
                </a:solidFill>
                <a:highlight>
                  <a:srgbClr val="FFFFFF"/>
                </a:highlight>
                <a:latin typeface="Calibri"/>
                <a:ea typeface="Calibri"/>
                <a:cs typeface="Calibri"/>
                <a:sym typeface="Calibri"/>
              </a:rPr>
              <a:t>String </a:t>
            </a:r>
            <a:r>
              <a:rPr lang="en-US" sz="1700">
                <a:solidFill>
                  <a:srgbClr val="6A3E3E"/>
                </a:solidFill>
                <a:highlight>
                  <a:srgbClr val="FFFFFF"/>
                </a:highlight>
                <a:latin typeface="Calibri"/>
                <a:ea typeface="Calibri"/>
                <a:cs typeface="Calibri"/>
                <a:sym typeface="Calibri"/>
              </a:rPr>
              <a:t>resolvedName</a:t>
            </a:r>
            <a:r>
              <a:rPr lang="en-US" sz="1700">
                <a:solidFill>
                  <a:schemeClr val="dk1"/>
                </a:solidFill>
                <a:highlight>
                  <a:srgbClr val="FFFFFF"/>
                </a:highlight>
                <a:latin typeface="Calibri"/>
                <a:ea typeface="Calibri"/>
                <a:cs typeface="Calibri"/>
                <a:sym typeface="Calibri"/>
              </a:rPr>
              <a:t> = (</a:t>
            </a:r>
            <a:r>
              <a:rPr lang="en-US" sz="1700">
                <a:solidFill>
                  <a:srgbClr val="6A3E3E"/>
                </a:solidFill>
                <a:highlight>
                  <a:srgbClr val="FFFFFF"/>
                </a:highlight>
                <a:latin typeface="Calibri"/>
                <a:ea typeface="Calibri"/>
                <a:cs typeface="Calibri"/>
                <a:sym typeface="Calibri"/>
              </a:rPr>
              <a:t>name</a:t>
            </a:r>
            <a:r>
              <a:rPr lang="en-US" sz="1700">
                <a:solidFill>
                  <a:schemeClr val="dk1"/>
                </a:solidFill>
                <a:highlight>
                  <a:srgbClr val="FFFFFF"/>
                </a:highlight>
                <a:latin typeface="Calibri"/>
                <a:ea typeface="Calibri"/>
                <a:cs typeface="Calibri"/>
                <a:sym typeface="Calibri"/>
              </a:rPr>
              <a:t> == </a:t>
            </a:r>
            <a:r>
              <a:rPr b="1" lang="en-US" sz="1700">
                <a:solidFill>
                  <a:srgbClr val="7F0055"/>
                </a:solidFill>
                <a:highlight>
                  <a:srgbClr val="FFFFFF"/>
                </a:highlight>
                <a:latin typeface="Calibri"/>
                <a:ea typeface="Calibri"/>
                <a:cs typeface="Calibri"/>
                <a:sym typeface="Calibri"/>
              </a:rPr>
              <a:t>null</a:t>
            </a:r>
            <a:r>
              <a:rPr lang="en-US" sz="1700">
                <a:solidFill>
                  <a:schemeClr val="dk1"/>
                </a:solidFill>
                <a:highlight>
                  <a:srgbClr val="FFFFFF"/>
                </a:highlight>
                <a:latin typeface="Calibri"/>
                <a:ea typeface="Calibri"/>
                <a:cs typeface="Calibri"/>
                <a:sym typeface="Calibri"/>
              </a:rPr>
              <a:t> || </a:t>
            </a:r>
            <a:r>
              <a:rPr lang="en-US" sz="1700">
                <a:solidFill>
                  <a:srgbClr val="6A3E3E"/>
                </a:solidFill>
                <a:highlight>
                  <a:srgbClr val="FFFFFF"/>
                </a:highlight>
                <a:latin typeface="Calibri"/>
                <a:ea typeface="Calibri"/>
                <a:cs typeface="Calibri"/>
                <a:sym typeface="Calibri"/>
              </a:rPr>
              <a:t>name</a:t>
            </a:r>
            <a:r>
              <a:rPr lang="en-US" sz="1700">
                <a:solidFill>
                  <a:schemeClr val="dk1"/>
                </a:solidFill>
                <a:highlight>
                  <a:srgbClr val="FFFFFF"/>
                </a:highlight>
                <a:latin typeface="Calibri"/>
                <a:ea typeface="Calibri"/>
                <a:cs typeface="Calibri"/>
                <a:sym typeface="Calibri"/>
              </a:rPr>
              <a:t>.isEmpty()) ? </a:t>
            </a:r>
            <a:r>
              <a:rPr lang="en-US" sz="1700">
                <a:solidFill>
                  <a:srgbClr val="2A00FF"/>
                </a:solidFill>
                <a:highlight>
                  <a:srgbClr val="FFFFFF"/>
                </a:highlight>
                <a:latin typeface="Calibri"/>
                <a:ea typeface="Calibri"/>
                <a:cs typeface="Calibri"/>
                <a:sym typeface="Calibri"/>
              </a:rPr>
              <a:t>"Library"</a:t>
            </a:r>
            <a:r>
              <a:rPr lang="en-US" sz="1700">
                <a:solidFill>
                  <a:schemeClr val="dk1"/>
                </a:solidFill>
                <a:highlight>
                  <a:srgbClr val="FFFFFF"/>
                </a:highlight>
                <a:latin typeface="Calibri"/>
                <a:ea typeface="Calibri"/>
                <a:cs typeface="Calibri"/>
                <a:sym typeface="Calibri"/>
              </a:rPr>
              <a:t> : </a:t>
            </a:r>
            <a:r>
              <a:rPr lang="en-US" sz="1700">
                <a:solidFill>
                  <a:srgbClr val="6A3E3E"/>
                </a:solidFill>
                <a:highlight>
                  <a:srgbClr val="FFFFFF"/>
                </a:highlight>
                <a:latin typeface="Calibri"/>
                <a:ea typeface="Calibri"/>
                <a:cs typeface="Calibri"/>
                <a:sym typeface="Calibri"/>
              </a:rPr>
              <a:t>name</a:t>
            </a:r>
            <a:r>
              <a:rPr lang="en-US" sz="1700">
                <a:solidFill>
                  <a:schemeClr val="dk1"/>
                </a:solidFill>
                <a:highlight>
                  <a:srgbClr val="FFFFFF"/>
                </a:highlight>
                <a:latin typeface="Calibri"/>
                <a:ea typeface="Calibri"/>
                <a:cs typeface="Calibri"/>
                <a:sym typeface="Calibri"/>
              </a:rPr>
              <a:t>;</a:t>
            </a:r>
            <a:endParaRPr sz="17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3855f7ea376_0_422"/>
          <p:cNvSpPr txBox="1"/>
          <p:nvPr>
            <p:ph type="title"/>
          </p:nvPr>
        </p:nvSpPr>
        <p:spPr>
          <a:xfrm>
            <a:off x="415600" y="339867"/>
            <a:ext cx="11360700" cy="763500"/>
          </a:xfrm>
          <a:prstGeom prst="rect">
            <a:avLst/>
          </a:prstGeom>
        </p:spPr>
        <p:txBody>
          <a:bodyPr anchorCtr="0" anchor="t" bIns="60925" lIns="121900" spcFirstLastPara="1" rIns="121900" wrap="square" tIns="60925">
            <a:normAutofit/>
          </a:bodyPr>
          <a:lstStyle/>
          <a:p>
            <a:pPr indent="0" lvl="0" marL="0" rtl="0" algn="l">
              <a:spcBef>
                <a:spcPts val="0"/>
              </a:spcBef>
              <a:spcAft>
                <a:spcPts val="0"/>
              </a:spcAft>
              <a:buNone/>
            </a:pPr>
            <a:r>
              <a:rPr lang="en-US"/>
              <a:t>Code Design and Layout</a:t>
            </a:r>
            <a:endParaRPr/>
          </a:p>
        </p:txBody>
      </p:sp>
      <p:sp>
        <p:nvSpPr>
          <p:cNvPr id="223" name="Google Shape;223;g3855f7ea376_0_422"/>
          <p:cNvSpPr txBox="1"/>
          <p:nvPr>
            <p:ph idx="1" type="body"/>
          </p:nvPr>
        </p:nvSpPr>
        <p:spPr>
          <a:xfrm>
            <a:off x="415600" y="1151400"/>
            <a:ext cx="7378500" cy="5423700"/>
          </a:xfrm>
          <a:prstGeom prst="rect">
            <a:avLst/>
          </a:prstGeom>
        </p:spPr>
        <p:txBody>
          <a:bodyPr anchorCtr="0" anchor="t" bIns="60925" lIns="121900" spcFirstLastPara="1" rIns="121900" wrap="square" tIns="60925">
            <a:noAutofit/>
          </a:bodyPr>
          <a:lstStyle/>
          <a:p>
            <a:pPr indent="0" lvl="0" marL="0" rtl="0" algn="l">
              <a:spcBef>
                <a:spcPts val="900"/>
              </a:spcBef>
              <a:spcAft>
                <a:spcPts val="0"/>
              </a:spcAft>
              <a:buNone/>
            </a:pPr>
            <a:r>
              <a:rPr lang="en-US" sz="1500"/>
              <a:t>When implementing remember </a:t>
            </a:r>
            <a:endParaRPr sz="1500"/>
          </a:p>
          <a:p>
            <a:pPr indent="-323850" lvl="0" marL="457200" rtl="0" algn="l">
              <a:spcBef>
                <a:spcPts val="900"/>
              </a:spcBef>
              <a:spcAft>
                <a:spcPts val="0"/>
              </a:spcAft>
              <a:buSzPts val="1500"/>
              <a:buChar char="•"/>
            </a:pPr>
            <a:r>
              <a:rPr lang="en-US" sz="1500" u="sng">
                <a:solidFill>
                  <a:schemeClr val="hlink"/>
                </a:solidFill>
                <a:hlinkClick r:id="rId3"/>
              </a:rPr>
              <a:t>Software Design Principles Don’t Repeat Yourself (DRY) and Keep It Simple Silly (KISS</a:t>
            </a:r>
            <a:r>
              <a:rPr lang="en-US" sz="1500"/>
              <a:t>) </a:t>
            </a:r>
            <a:endParaRPr sz="1500"/>
          </a:p>
          <a:p>
            <a:pPr indent="-323850" lvl="0" marL="457200" rtl="0" algn="l">
              <a:spcBef>
                <a:spcPts val="0"/>
              </a:spcBef>
              <a:spcAft>
                <a:spcPts val="0"/>
              </a:spcAft>
              <a:buSzPts val="1500"/>
              <a:buChar char="•"/>
            </a:pPr>
            <a:r>
              <a:rPr lang="en-US" sz="1500" u="sng">
                <a:solidFill>
                  <a:schemeClr val="hlink"/>
                </a:solidFill>
                <a:hlinkClick r:id="rId4"/>
              </a:rPr>
              <a:t>Single Responsibility Principle (SRP) </a:t>
            </a:r>
            <a:endParaRPr sz="1500"/>
          </a:p>
          <a:p>
            <a:pPr indent="0" lvl="0" marL="0" rtl="0" algn="l">
              <a:spcBef>
                <a:spcPts val="900"/>
              </a:spcBef>
              <a:spcAft>
                <a:spcPts val="0"/>
              </a:spcAft>
              <a:buNone/>
            </a:pPr>
            <a:r>
              <a:t/>
            </a:r>
            <a:endParaRPr sz="1500"/>
          </a:p>
          <a:p>
            <a:pPr indent="0" lvl="0" marL="0" rtl="0" algn="l">
              <a:spcBef>
                <a:spcPts val="900"/>
              </a:spcBef>
              <a:spcAft>
                <a:spcPts val="0"/>
              </a:spcAft>
              <a:buNone/>
            </a:pPr>
            <a:r>
              <a:rPr lang="en-US" sz="1500"/>
              <a:t>You will put all code information in one file. </a:t>
            </a:r>
            <a:r>
              <a:rPr lang="en-US" sz="1500"/>
              <a:t>When you define a public class in a Java file it must match the file name. </a:t>
            </a:r>
            <a:endParaRPr sz="1500"/>
          </a:p>
          <a:p>
            <a:pPr indent="-323850" lvl="0" marL="457200" rtl="0" algn="l">
              <a:spcBef>
                <a:spcPts val="900"/>
              </a:spcBef>
              <a:spcAft>
                <a:spcPts val="0"/>
              </a:spcAft>
              <a:buSzPts val="1500"/>
              <a:buAutoNum type="arabicPeriod"/>
            </a:pPr>
            <a:r>
              <a:rPr lang="en-US" sz="1500"/>
              <a:t>Put driver class with main method first. </a:t>
            </a:r>
            <a:r>
              <a:rPr lang="en-US" sz="1500"/>
              <a:t>This class is accessible by other classes, and it acts as the main entry point for your program if it contains the main method. Java allows only one public class per file to maintain a clear, organized structure.</a:t>
            </a:r>
            <a:endParaRPr sz="1500"/>
          </a:p>
          <a:p>
            <a:pPr indent="-323850" lvl="0" marL="457200" rtl="0" algn="l">
              <a:spcBef>
                <a:spcPts val="0"/>
              </a:spcBef>
              <a:spcAft>
                <a:spcPts val="0"/>
              </a:spcAft>
              <a:buSzPts val="1500"/>
              <a:buAutoNum type="arabicPeriod"/>
            </a:pPr>
            <a:r>
              <a:rPr lang="en-US" sz="1500"/>
              <a:t>Follow with user defined class and they are </a:t>
            </a:r>
            <a:r>
              <a:rPr lang="en-US" sz="1500"/>
              <a:t>not marked as public, which means it has package-private access by default. This class to be used only by ClassDriverTestClass </a:t>
            </a:r>
            <a:endParaRPr sz="1500"/>
          </a:p>
          <a:p>
            <a:pPr indent="-323850" lvl="1" marL="914400" rtl="0" algn="l">
              <a:spcBef>
                <a:spcPts val="0"/>
              </a:spcBef>
              <a:spcAft>
                <a:spcPts val="0"/>
              </a:spcAft>
              <a:buSzPts val="1500"/>
              <a:buAutoNum type="alphaLcPeriod"/>
            </a:pPr>
            <a:r>
              <a:rPr lang="en-US" sz="1500"/>
              <a:t>variables (implement encapsulation)</a:t>
            </a:r>
            <a:endParaRPr sz="1500"/>
          </a:p>
          <a:p>
            <a:pPr indent="-323850" lvl="1" marL="914400" rtl="0" algn="l">
              <a:spcBef>
                <a:spcPts val="0"/>
              </a:spcBef>
              <a:spcAft>
                <a:spcPts val="0"/>
              </a:spcAft>
              <a:buSzPts val="1500"/>
              <a:buAutoNum type="alphaLcPeriod"/>
            </a:pPr>
            <a:r>
              <a:rPr lang="en-US" sz="1500"/>
              <a:t>constructor</a:t>
            </a:r>
            <a:endParaRPr sz="1500"/>
          </a:p>
          <a:p>
            <a:pPr indent="-323850" lvl="1" marL="914400" rtl="0" algn="l">
              <a:spcBef>
                <a:spcPts val="0"/>
              </a:spcBef>
              <a:spcAft>
                <a:spcPts val="0"/>
              </a:spcAft>
              <a:buSzPts val="1500"/>
              <a:buAutoNum type="alphaLcPeriod"/>
            </a:pPr>
            <a:r>
              <a:rPr lang="en-US" sz="1500"/>
              <a:t>methods</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rPr lang="en-US" sz="1500"/>
              <a:t>We will not be utilizing packages or separate files for your user defined classes.</a:t>
            </a:r>
            <a:endParaRPr sz="1500"/>
          </a:p>
          <a:p>
            <a:pPr indent="0" lvl="0" marL="0" rtl="0" algn="l">
              <a:lnSpc>
                <a:spcPct val="115000"/>
              </a:lnSpc>
              <a:spcBef>
                <a:spcPts val="0"/>
              </a:spcBef>
              <a:spcAft>
                <a:spcPts val="0"/>
              </a:spcAft>
              <a:buNone/>
            </a:pPr>
            <a:r>
              <a:t/>
            </a:r>
            <a:endParaRPr sz="1500"/>
          </a:p>
        </p:txBody>
      </p:sp>
      <p:sp>
        <p:nvSpPr>
          <p:cNvPr id="224" name="Google Shape;224;g3855f7ea376_0_422"/>
          <p:cNvSpPr txBox="1"/>
          <p:nvPr/>
        </p:nvSpPr>
        <p:spPr>
          <a:xfrm>
            <a:off x="8071750" y="104250"/>
            <a:ext cx="3935400" cy="6649500"/>
          </a:xfrm>
          <a:prstGeom prst="rect">
            <a:avLst/>
          </a:prstGeom>
          <a:solidFill>
            <a:srgbClr val="FFFF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highlight>
                  <a:srgbClr val="FCE5CD"/>
                </a:highlight>
                <a:latin typeface="Calibri"/>
                <a:ea typeface="Calibri"/>
                <a:cs typeface="Calibri"/>
                <a:sym typeface="Calibri"/>
              </a:rPr>
              <a:t>public class Class</a:t>
            </a:r>
            <a:r>
              <a:rPr lang="en-US">
                <a:highlight>
                  <a:srgbClr val="FCE5CD"/>
                </a:highlight>
                <a:latin typeface="Calibri"/>
                <a:ea typeface="Calibri"/>
                <a:cs typeface="Calibri"/>
                <a:sym typeface="Calibri"/>
              </a:rPr>
              <a:t>DriverTestClass</a:t>
            </a:r>
            <a:endParaRPr i="0" u="none" cap="none" strike="noStrike">
              <a:solidFill>
                <a:srgbClr val="000000"/>
              </a:solidFill>
              <a:highlight>
                <a:srgbClr val="FCE5CD"/>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highlight>
                  <a:srgbClr val="FCE5CD"/>
                </a:highlight>
                <a:latin typeface="Calibri"/>
                <a:ea typeface="Calibri"/>
                <a:cs typeface="Calibri"/>
                <a:sym typeface="Calibri"/>
              </a:rPr>
              <a:t>{</a:t>
            </a:r>
            <a:endParaRPr i="0" u="none" cap="none" strike="noStrike">
              <a:solidFill>
                <a:srgbClr val="000000"/>
              </a:solidFill>
              <a:highlight>
                <a:srgbClr val="FCE5CD"/>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highlight>
                  <a:srgbClr val="D9D2E9"/>
                </a:highlight>
                <a:latin typeface="Calibri"/>
                <a:ea typeface="Calibri"/>
                <a:cs typeface="Calibri"/>
                <a:sym typeface="Calibri"/>
              </a:rPr>
              <a:t>	public static void main(String[] args)</a:t>
            </a:r>
            <a:endParaRPr i="0" u="none" cap="none" strike="noStrike">
              <a:solidFill>
                <a:srgbClr val="000000"/>
              </a:solidFill>
              <a:highlight>
                <a:srgbClr val="D9D2E9"/>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highlight>
                  <a:srgbClr val="D9D2E9"/>
                </a:highlight>
                <a:latin typeface="Calibri"/>
                <a:ea typeface="Calibri"/>
                <a:cs typeface="Calibri"/>
                <a:sym typeface="Calibri"/>
              </a:rPr>
              <a:t>	{</a:t>
            </a:r>
            <a:endParaRPr i="0" u="none" cap="none" strike="noStrike">
              <a:solidFill>
                <a:srgbClr val="000000"/>
              </a:solidFill>
              <a:highlight>
                <a:srgbClr val="D9D2E9"/>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highlight>
                  <a:srgbClr val="D9D2E9"/>
                </a:highlight>
                <a:latin typeface="Calibri"/>
                <a:ea typeface="Calibri"/>
                <a:cs typeface="Calibri"/>
                <a:sym typeface="Calibri"/>
              </a:rPr>
              <a:t>	}//end main</a:t>
            </a:r>
            <a:endParaRPr i="0" u="none" cap="none" strike="noStrike">
              <a:solidFill>
                <a:srgbClr val="000000"/>
              </a:solidFill>
              <a:highlight>
                <a:srgbClr val="D9D2E9"/>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i="0" u="none" cap="none" strike="noStrike">
              <a:solidFill>
                <a:srgbClr val="000000"/>
              </a:solidFill>
              <a:highlight>
                <a:srgbClr val="D9D2E9"/>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highlight>
                  <a:srgbClr val="D9D2E9"/>
                </a:highlight>
                <a:latin typeface="Calibri"/>
                <a:ea typeface="Calibri"/>
                <a:cs typeface="Calibri"/>
                <a:sym typeface="Calibri"/>
              </a:rPr>
              <a:t>	public static void method()</a:t>
            </a:r>
            <a:endParaRPr i="0" u="none" cap="none" strike="noStrike">
              <a:solidFill>
                <a:srgbClr val="000000"/>
              </a:solidFill>
              <a:highlight>
                <a:srgbClr val="D9D2E9"/>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highlight>
                  <a:srgbClr val="D9D2E9"/>
                </a:highlight>
                <a:latin typeface="Calibri"/>
                <a:ea typeface="Calibri"/>
                <a:cs typeface="Calibri"/>
                <a:sym typeface="Calibri"/>
              </a:rPr>
              <a:t>	{</a:t>
            </a:r>
            <a:endParaRPr i="0" u="none" cap="none" strike="noStrike">
              <a:solidFill>
                <a:srgbClr val="000000"/>
              </a:solidFill>
              <a:highlight>
                <a:srgbClr val="D9D2E9"/>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highlight>
                  <a:srgbClr val="D9D2E9"/>
                </a:highlight>
                <a:latin typeface="Calibri"/>
                <a:ea typeface="Calibri"/>
                <a:cs typeface="Calibri"/>
                <a:sym typeface="Calibri"/>
              </a:rPr>
              <a:t>	}//end method</a:t>
            </a:r>
            <a:endParaRPr i="0" u="none" cap="none" strike="noStrike">
              <a:solidFill>
                <a:srgbClr val="000000"/>
              </a:solidFill>
              <a:highlight>
                <a:srgbClr val="D9D2E9"/>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latin typeface="Calibri"/>
                <a:ea typeface="Calibri"/>
                <a:cs typeface="Calibri"/>
                <a:sym typeface="Calibri"/>
              </a:rPr>
              <a:t>}</a:t>
            </a:r>
            <a:r>
              <a:rPr i="0" lang="en-US" u="none" cap="none" strike="noStrike">
                <a:solidFill>
                  <a:srgbClr val="000000"/>
                </a:solidFill>
                <a:highlight>
                  <a:srgbClr val="FCE5CD"/>
                </a:highlight>
                <a:latin typeface="Calibri"/>
                <a:ea typeface="Calibri"/>
                <a:cs typeface="Calibri"/>
                <a:sym typeface="Calibri"/>
              </a:rPr>
              <a:t>//end class</a:t>
            </a:r>
            <a:endParaRPr i="0" u="none" cap="none" strike="noStrike">
              <a:solidFill>
                <a:srgbClr val="000000"/>
              </a:solidFill>
              <a:highlight>
                <a:srgbClr val="FCE5CD"/>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i="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highlight>
                  <a:srgbClr val="EAD1DC"/>
                </a:highlight>
                <a:latin typeface="Calibri"/>
                <a:ea typeface="Calibri"/>
                <a:cs typeface="Calibri"/>
                <a:sym typeface="Calibri"/>
              </a:rPr>
              <a:t>class ClassName {</a:t>
            </a:r>
            <a:endParaRPr i="0" u="none" cap="none" strike="noStrike">
              <a:solidFill>
                <a:srgbClr val="000000"/>
              </a:solidFill>
              <a:highlight>
                <a:srgbClr val="EAD1DC"/>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highlight>
                  <a:srgbClr val="CFE2F3"/>
                </a:highlight>
                <a:latin typeface="Calibri"/>
                <a:ea typeface="Calibri"/>
                <a:cs typeface="Calibri"/>
                <a:sym typeface="Calibri"/>
              </a:rPr>
              <a:t>	private double instanceVar1; </a:t>
            </a:r>
            <a:endParaRPr i="0" u="none" cap="none" strike="noStrike">
              <a:solidFill>
                <a:srgbClr val="000000"/>
              </a:solidFill>
              <a:highlight>
                <a:srgbClr val="CFE2F3"/>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i="0" u="none" cap="none" strike="noStrike">
              <a:solidFill>
                <a:srgbClr val="000000"/>
              </a:solidFill>
              <a:highlight>
                <a:srgbClr val="CFE2F3"/>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highlight>
                  <a:srgbClr val="CFE2F3"/>
                </a:highlight>
                <a:latin typeface="Calibri"/>
                <a:ea typeface="Calibri"/>
                <a:cs typeface="Calibri"/>
                <a:sym typeface="Calibri"/>
              </a:rPr>
              <a:t>	/** Constructor</a:t>
            </a:r>
            <a:endParaRPr i="0" u="none" cap="none" strike="noStrike">
              <a:solidFill>
                <a:srgbClr val="000000"/>
              </a:solidFill>
              <a:highlight>
                <a:srgbClr val="CFE2F3"/>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highlight>
                  <a:srgbClr val="CFE2F3"/>
                </a:highlight>
                <a:latin typeface="Calibri"/>
                <a:ea typeface="Calibri"/>
                <a:cs typeface="Calibri"/>
                <a:sym typeface="Calibri"/>
              </a:rPr>
              <a:t>	 public  ClassName() {       </a:t>
            </a:r>
            <a:endParaRPr i="0" u="none" cap="none" strike="noStrike">
              <a:solidFill>
                <a:srgbClr val="000000"/>
              </a:solidFill>
              <a:highlight>
                <a:srgbClr val="CFE2F3"/>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highlight>
                  <a:srgbClr val="CFE2F3"/>
                </a:highlight>
                <a:latin typeface="Calibri"/>
                <a:ea typeface="Calibri"/>
                <a:cs typeface="Calibri"/>
                <a:sym typeface="Calibri"/>
              </a:rPr>
              <a:t>	  }</a:t>
            </a:r>
            <a:endParaRPr i="0" u="none" cap="none" strike="noStrike">
              <a:solidFill>
                <a:srgbClr val="000000"/>
              </a:solidFill>
              <a:highlight>
                <a:srgbClr val="CFE2F3"/>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i="0" u="none" cap="none" strike="noStrike">
              <a:solidFill>
                <a:srgbClr val="000000"/>
              </a:solidFill>
              <a:highlight>
                <a:srgbClr val="CFE2F3"/>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highlight>
                  <a:srgbClr val="CFE2F3"/>
                </a:highlight>
                <a:latin typeface="Calibri"/>
                <a:ea typeface="Calibri"/>
                <a:cs typeface="Calibri"/>
                <a:sym typeface="Calibri"/>
              </a:rPr>
              <a:t>	  /** Overload Constructor*/</a:t>
            </a:r>
            <a:endParaRPr i="0" u="none" cap="none" strike="noStrike">
              <a:solidFill>
                <a:srgbClr val="000000"/>
              </a:solidFill>
              <a:highlight>
                <a:srgbClr val="CFE2F3"/>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highlight>
                  <a:srgbClr val="CFE2F3"/>
                </a:highlight>
                <a:latin typeface="Calibri"/>
                <a:ea typeface="Calibri"/>
                <a:cs typeface="Calibri"/>
                <a:sym typeface="Calibri"/>
              </a:rPr>
              <a:t>	</a:t>
            </a:r>
            <a:r>
              <a:rPr lang="en-US">
                <a:highlight>
                  <a:srgbClr val="CFE2F3"/>
                </a:highlight>
                <a:latin typeface="Calibri"/>
                <a:ea typeface="Calibri"/>
                <a:cs typeface="Calibri"/>
                <a:sym typeface="Calibri"/>
              </a:rPr>
              <a:t>public </a:t>
            </a:r>
            <a:r>
              <a:rPr i="0" lang="en-US" u="none" cap="none" strike="noStrike">
                <a:solidFill>
                  <a:srgbClr val="000000"/>
                </a:solidFill>
                <a:highlight>
                  <a:srgbClr val="CFE2F3"/>
                </a:highlight>
                <a:latin typeface="Calibri"/>
                <a:ea typeface="Calibri"/>
                <a:cs typeface="Calibri"/>
                <a:sym typeface="Calibri"/>
              </a:rPr>
              <a:t>ClassName(double newinstanceVar1) {</a:t>
            </a:r>
            <a:endParaRPr i="0" u="none" cap="none" strike="noStrike">
              <a:solidFill>
                <a:srgbClr val="000000"/>
              </a:solidFill>
              <a:highlight>
                <a:srgbClr val="CFE2F3"/>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highlight>
                  <a:srgbClr val="CFE2F3"/>
                </a:highlight>
                <a:latin typeface="Calibri"/>
                <a:ea typeface="Calibri"/>
                <a:cs typeface="Calibri"/>
                <a:sym typeface="Calibri"/>
              </a:rPr>
              <a:t>		instanceVar1 = newinstanceVar1;</a:t>
            </a:r>
            <a:endParaRPr i="0" u="none" cap="none" strike="noStrike">
              <a:solidFill>
                <a:srgbClr val="000000"/>
              </a:solidFill>
              <a:highlight>
                <a:srgbClr val="CFE2F3"/>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highlight>
                  <a:srgbClr val="CFE2F3"/>
                </a:highlight>
                <a:latin typeface="Calibri"/>
                <a:ea typeface="Calibri"/>
                <a:cs typeface="Calibri"/>
                <a:sym typeface="Calibri"/>
              </a:rPr>
              <a:t>	}</a:t>
            </a:r>
            <a:endParaRPr i="0" u="none" cap="none" strike="noStrike">
              <a:solidFill>
                <a:srgbClr val="000000"/>
              </a:solidFill>
              <a:highlight>
                <a:srgbClr val="CFE2F3"/>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i="0" u="none" cap="none" strike="noStrike">
              <a:solidFill>
                <a:srgbClr val="000000"/>
              </a:solidFill>
              <a:highlight>
                <a:srgbClr val="CFE2F3"/>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highlight>
                  <a:srgbClr val="CFE2F3"/>
                </a:highlight>
                <a:latin typeface="Calibri"/>
                <a:ea typeface="Calibri"/>
                <a:cs typeface="Calibri"/>
                <a:sym typeface="Calibri"/>
              </a:rPr>
              <a:t>	/** class method*/</a:t>
            </a:r>
            <a:endParaRPr i="0" u="none" cap="none" strike="noStrike">
              <a:solidFill>
                <a:srgbClr val="000000"/>
              </a:solidFill>
              <a:highlight>
                <a:srgbClr val="CFE2F3"/>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highlight>
                  <a:srgbClr val="CFE2F3"/>
                </a:highlight>
                <a:latin typeface="Calibri"/>
                <a:ea typeface="Calibri"/>
                <a:cs typeface="Calibri"/>
                <a:sym typeface="Calibri"/>
              </a:rPr>
              <a:t>	double method1() {		</a:t>
            </a:r>
            <a:endParaRPr i="0" u="none" cap="none" strike="noStrike">
              <a:solidFill>
                <a:srgbClr val="000000"/>
              </a:solidFill>
              <a:highlight>
                <a:srgbClr val="CFE2F3"/>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highlight>
                  <a:srgbClr val="CFE2F3"/>
                </a:highlight>
                <a:latin typeface="Calibri"/>
                <a:ea typeface="Calibri"/>
                <a:cs typeface="Calibri"/>
                <a:sym typeface="Calibri"/>
              </a:rPr>
              <a:t>		return instanceVar1;</a:t>
            </a:r>
            <a:endParaRPr i="0" u="none" cap="none" strike="noStrike">
              <a:solidFill>
                <a:srgbClr val="000000"/>
              </a:solidFill>
              <a:highlight>
                <a:srgbClr val="CFE2F3"/>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highlight>
                  <a:srgbClr val="CFE2F3"/>
                </a:highlight>
                <a:latin typeface="Calibri"/>
                <a:ea typeface="Calibri"/>
                <a:cs typeface="Calibri"/>
                <a:sym typeface="Calibri"/>
              </a:rPr>
              <a:t>	}</a:t>
            </a:r>
            <a:endParaRPr i="0" u="none" cap="none" strike="noStrike">
              <a:solidFill>
                <a:srgbClr val="000000"/>
              </a:solidFill>
              <a:highlight>
                <a:srgbClr val="CFE2F3"/>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i="0" lang="en-US" u="none" cap="none" strike="noStrike">
                <a:solidFill>
                  <a:srgbClr val="000000"/>
                </a:solidFill>
                <a:highlight>
                  <a:srgbClr val="EAD1DC"/>
                </a:highlight>
                <a:latin typeface="Calibri"/>
                <a:ea typeface="Calibri"/>
                <a:cs typeface="Calibri"/>
                <a:sym typeface="Calibri"/>
              </a:rPr>
              <a:t>}// end className</a:t>
            </a:r>
            <a:endParaRPr i="0" u="none" cap="none" strike="noStrike">
              <a:solidFill>
                <a:srgbClr val="000000"/>
              </a:solidFill>
              <a:highlight>
                <a:srgbClr val="EAD1DC"/>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a:highlight>
                <a:srgbClr val="EAD1DC"/>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lang="en-US">
                <a:highlight>
                  <a:srgbClr val="EAD1DC"/>
                </a:highlight>
                <a:latin typeface="Calibri"/>
                <a:ea typeface="Calibri"/>
                <a:cs typeface="Calibri"/>
                <a:sym typeface="Calibri"/>
              </a:rPr>
              <a:t>ADD MORE CLASSES</a:t>
            </a:r>
            <a:endParaRPr>
              <a:highlight>
                <a:srgbClr val="EAD1DC"/>
              </a:highlight>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3855f7ea376_0_303"/>
          <p:cNvSpPr txBox="1"/>
          <p:nvPr>
            <p:ph type="title"/>
          </p:nvPr>
        </p:nvSpPr>
        <p:spPr>
          <a:xfrm>
            <a:off x="415600" y="339867"/>
            <a:ext cx="11360700" cy="763500"/>
          </a:xfrm>
          <a:prstGeom prst="rect">
            <a:avLst/>
          </a:prstGeom>
        </p:spPr>
        <p:txBody>
          <a:bodyPr anchorCtr="0" anchor="t" bIns="60925" lIns="121900" spcFirstLastPara="1" rIns="121900" wrap="square" tIns="60925">
            <a:normAutofit/>
          </a:bodyPr>
          <a:lstStyle/>
          <a:p>
            <a:pPr indent="0" lvl="0" marL="0" rtl="0" algn="l">
              <a:spcBef>
                <a:spcPts val="0"/>
              </a:spcBef>
              <a:spcAft>
                <a:spcPts val="0"/>
              </a:spcAft>
              <a:buNone/>
            </a:pPr>
            <a:r>
              <a:rPr lang="en-US"/>
              <a:t>Avoid Hardcoding</a:t>
            </a:r>
            <a:endParaRPr/>
          </a:p>
        </p:txBody>
      </p:sp>
      <p:sp>
        <p:nvSpPr>
          <p:cNvPr id="230" name="Google Shape;230;g3855f7ea376_0_303"/>
          <p:cNvSpPr txBox="1"/>
          <p:nvPr>
            <p:ph idx="1" type="body"/>
          </p:nvPr>
        </p:nvSpPr>
        <p:spPr>
          <a:xfrm>
            <a:off x="415600" y="1151400"/>
            <a:ext cx="11360700" cy="5123700"/>
          </a:xfrm>
          <a:prstGeom prst="rect">
            <a:avLst/>
          </a:prstGeom>
        </p:spPr>
        <p:txBody>
          <a:bodyPr anchorCtr="0" anchor="t" bIns="60925" lIns="121900" spcFirstLastPara="1" rIns="121900" wrap="square" tIns="60925">
            <a:normAutofit lnSpcReduction="10000"/>
          </a:bodyPr>
          <a:lstStyle/>
          <a:p>
            <a:pPr indent="0" lvl="0" marL="0" rtl="0" algn="l">
              <a:lnSpc>
                <a:spcPct val="115000"/>
              </a:lnSpc>
              <a:spcBef>
                <a:spcPts val="0"/>
              </a:spcBef>
              <a:spcAft>
                <a:spcPts val="0"/>
              </a:spcAft>
              <a:buNone/>
            </a:pPr>
            <a:r>
              <a:rPr lang="en-US" sz="1900">
                <a:solidFill>
                  <a:schemeClr val="dk1"/>
                </a:solidFill>
                <a:latin typeface="Arial"/>
                <a:ea typeface="Arial"/>
                <a:cs typeface="Arial"/>
                <a:sym typeface="Arial"/>
              </a:rPr>
              <a:t>Avoid </a:t>
            </a:r>
            <a:r>
              <a:rPr lang="en-US" sz="1900" u="sng">
                <a:solidFill>
                  <a:srgbClr val="0097A7"/>
                </a:solidFill>
                <a:latin typeface="Arial"/>
                <a:ea typeface="Arial"/>
                <a:cs typeface="Arial"/>
                <a:sym typeface="Arial"/>
                <a:hlinkClick r:id="rId3">
                  <a:extLst>
                    <a:ext uri="{A12FA001-AC4F-418D-AE19-62706E023703}">
                      <ahyp:hlinkClr val="tx"/>
                    </a:ext>
                  </a:extLst>
                </a:hlinkClick>
              </a:rPr>
              <a:t>hard coding </a:t>
            </a:r>
            <a:r>
              <a:rPr lang="en-US" sz="1900">
                <a:solidFill>
                  <a:schemeClr val="dk1"/>
                </a:solidFill>
                <a:latin typeface="Arial"/>
                <a:ea typeface="Arial"/>
                <a:cs typeface="Arial"/>
                <a:sym typeface="Arial"/>
              </a:rPr>
              <a:t>data</a:t>
            </a:r>
            <a:endParaRPr sz="1900">
              <a:solidFill>
                <a:schemeClr val="dk1"/>
              </a:solidFill>
              <a:latin typeface="Arial"/>
              <a:ea typeface="Arial"/>
              <a:cs typeface="Arial"/>
              <a:sym typeface="Arial"/>
            </a:endParaRPr>
          </a:p>
          <a:p>
            <a:pPr indent="0" lvl="0" marL="0" rtl="0" algn="l">
              <a:spcBef>
                <a:spcPts val="900"/>
              </a:spcBef>
              <a:spcAft>
                <a:spcPts val="0"/>
              </a:spcAft>
              <a:buNone/>
            </a:pPr>
            <a:r>
              <a:rPr lang="en-US" sz="1700"/>
              <a:t>Hard-coded numbers also called “magic numbers.”</a:t>
            </a:r>
            <a:endParaRPr sz="1700"/>
          </a:p>
          <a:p>
            <a:pPr indent="0" lvl="0" marL="0" rtl="0" algn="l">
              <a:spcBef>
                <a:spcPts val="900"/>
              </a:spcBef>
              <a:spcAft>
                <a:spcPts val="0"/>
              </a:spcAft>
              <a:buNone/>
            </a:pPr>
            <a:r>
              <a:rPr lang="en-US" sz="1700"/>
              <a:t>They make code hard to read, hard to update, and easy to break.</a:t>
            </a:r>
            <a:endParaRPr sz="1700"/>
          </a:p>
          <a:p>
            <a:pPr indent="0" lvl="0" marL="457200" rtl="0" algn="l">
              <a:spcBef>
                <a:spcPts val="900"/>
              </a:spcBef>
              <a:spcAft>
                <a:spcPts val="0"/>
              </a:spcAft>
              <a:buNone/>
            </a:pPr>
            <a:r>
              <a:rPr lang="en-US" sz="1700">
                <a:highlight>
                  <a:schemeClr val="lt1"/>
                </a:highlight>
              </a:rPr>
              <a:t>if (booksOnShelf &gt; 5) {   // Why 5?</a:t>
            </a:r>
            <a:endParaRPr sz="1700">
              <a:highlight>
                <a:schemeClr val="lt1"/>
              </a:highlight>
            </a:endParaRPr>
          </a:p>
          <a:p>
            <a:pPr indent="0" lvl="0" marL="457200" rtl="0" algn="l">
              <a:spcBef>
                <a:spcPts val="900"/>
              </a:spcBef>
              <a:spcAft>
                <a:spcPts val="0"/>
              </a:spcAft>
              <a:buNone/>
            </a:pPr>
            <a:r>
              <a:rPr lang="en-US" sz="1700">
                <a:highlight>
                  <a:schemeClr val="lt1"/>
                </a:highlight>
              </a:rPr>
              <a:t>    System.out.println("Shelf full!");</a:t>
            </a:r>
            <a:endParaRPr sz="1700">
              <a:highlight>
                <a:schemeClr val="lt1"/>
              </a:highlight>
            </a:endParaRPr>
          </a:p>
          <a:p>
            <a:pPr indent="0" lvl="0" marL="457200" rtl="0" algn="l">
              <a:spcBef>
                <a:spcPts val="900"/>
              </a:spcBef>
              <a:spcAft>
                <a:spcPts val="0"/>
              </a:spcAft>
              <a:buNone/>
            </a:pPr>
            <a:r>
              <a:rPr lang="en-US" sz="1700">
                <a:highlight>
                  <a:schemeClr val="lt1"/>
                </a:highlight>
              </a:rPr>
              <a:t>}</a:t>
            </a:r>
            <a:endParaRPr sz="1700">
              <a:highlight>
                <a:schemeClr val="lt1"/>
              </a:highlight>
            </a:endParaRPr>
          </a:p>
          <a:p>
            <a:pPr indent="0" lvl="0" marL="0" rtl="0" algn="l">
              <a:spcBef>
                <a:spcPts val="900"/>
              </a:spcBef>
              <a:spcAft>
                <a:spcPts val="0"/>
              </a:spcAft>
              <a:buNone/>
            </a:pPr>
            <a:r>
              <a:rPr lang="en-US" sz="1700"/>
              <a:t>If shelf size changes to 10, you must hunt down every 5 and update it.</a:t>
            </a:r>
            <a:endParaRPr sz="1700"/>
          </a:p>
          <a:p>
            <a:pPr indent="0" lvl="0" marL="0" rtl="0" algn="l">
              <a:spcBef>
                <a:spcPts val="900"/>
              </a:spcBef>
              <a:spcAft>
                <a:spcPts val="0"/>
              </a:spcAft>
              <a:buNone/>
            </a:pPr>
            <a:r>
              <a:rPr lang="en-US" sz="1700"/>
              <a:t>Easy to miss one, causing bugs.</a:t>
            </a:r>
            <a:endParaRPr sz="1700"/>
          </a:p>
          <a:p>
            <a:pPr indent="0" lvl="0" marL="0" rtl="0" algn="l">
              <a:spcBef>
                <a:spcPts val="900"/>
              </a:spcBef>
              <a:spcAft>
                <a:spcPts val="0"/>
              </a:spcAft>
              <a:buNone/>
            </a:pPr>
            <a:r>
              <a:t/>
            </a:r>
            <a:endParaRPr sz="1700"/>
          </a:p>
          <a:p>
            <a:pPr indent="0" lvl="0" marL="0" rtl="0" algn="l">
              <a:spcBef>
                <a:spcPts val="900"/>
              </a:spcBef>
              <a:spcAft>
                <a:spcPts val="0"/>
              </a:spcAft>
              <a:buNone/>
            </a:pPr>
            <a:r>
              <a:rPr lang="en-US" sz="1700"/>
              <a:t>Instead, use constants, variables, or parameters so your code is clear, maintainable, and adaptable.</a:t>
            </a:r>
            <a:endParaRPr sz="1700"/>
          </a:p>
          <a:p>
            <a:pPr indent="0" lvl="0" marL="457200" rtl="0" algn="l">
              <a:spcBef>
                <a:spcPts val="900"/>
              </a:spcBef>
              <a:spcAft>
                <a:spcPts val="0"/>
              </a:spcAft>
              <a:buClr>
                <a:schemeClr val="dk1"/>
              </a:buClr>
              <a:buSzPts val="1100"/>
              <a:buFont typeface="Arial"/>
              <a:buNone/>
            </a:pPr>
            <a:r>
              <a:rPr lang="en-US" sz="1700">
                <a:highlight>
                  <a:schemeClr val="lt1"/>
                </a:highlight>
              </a:rPr>
              <a:t>private static final int MAX_SHELF_CAPACITY = 5;</a:t>
            </a:r>
            <a:endParaRPr sz="1700">
              <a:highlight>
                <a:schemeClr val="lt1"/>
              </a:highlight>
            </a:endParaRPr>
          </a:p>
          <a:p>
            <a:pPr indent="0" lvl="0" marL="457200" rtl="0" algn="l">
              <a:spcBef>
                <a:spcPts val="900"/>
              </a:spcBef>
              <a:spcAft>
                <a:spcPts val="0"/>
              </a:spcAft>
              <a:buClr>
                <a:schemeClr val="dk1"/>
              </a:buClr>
              <a:buSzPts val="1100"/>
              <a:buFont typeface="Arial"/>
              <a:buNone/>
            </a:pPr>
            <a:r>
              <a:rPr lang="en-US" sz="1700">
                <a:highlight>
                  <a:schemeClr val="lt1"/>
                </a:highlight>
              </a:rPr>
              <a:t>if (booksOnShelf &gt; MAX_SHELF_CAPACITY) { ... }</a:t>
            </a:r>
            <a:endParaRPr sz="1700">
              <a:highlight>
                <a:schemeClr val="lt1"/>
              </a:highlight>
            </a:endParaRPr>
          </a:p>
          <a:p>
            <a:pPr indent="0" lvl="0" marL="0" rtl="0" algn="l">
              <a:spcBef>
                <a:spcPts val="900"/>
              </a:spcBef>
              <a:spcAft>
                <a:spcPts val="0"/>
              </a:spcAft>
              <a:buNone/>
            </a:pPr>
            <a:r>
              <a:t/>
            </a:r>
            <a:endParaRPr sz="1700"/>
          </a:p>
          <a:p>
            <a:pPr indent="0" lvl="0" marL="0" rtl="0" algn="l">
              <a:lnSpc>
                <a:spcPct val="115000"/>
              </a:lnSpc>
              <a:spcBef>
                <a:spcPts val="0"/>
              </a:spcBef>
              <a:spcAft>
                <a:spcPts val="0"/>
              </a:spcAft>
              <a:buNone/>
            </a:pPr>
            <a:r>
              <a:t/>
            </a:r>
            <a:endParaRPr sz="1900">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3855f7ea376_0_223"/>
          <p:cNvSpPr txBox="1"/>
          <p:nvPr/>
        </p:nvSpPr>
        <p:spPr>
          <a:xfrm>
            <a:off x="415600" y="3759175"/>
            <a:ext cx="4887000" cy="2979900"/>
          </a:xfrm>
          <a:prstGeom prst="rect">
            <a:avLst/>
          </a:prstGeom>
          <a:solidFill>
            <a:schemeClr val="lt1"/>
          </a:solidFill>
          <a:ln>
            <a:noFill/>
          </a:ln>
        </p:spPr>
        <p:txBody>
          <a:bodyPr anchorCtr="0" anchor="t" bIns="91425" lIns="91425" spcFirstLastPara="1" rIns="91425" wrap="square" tIns="91425">
            <a:spAutoFit/>
          </a:bodyPr>
          <a:lstStyle/>
          <a:p>
            <a:pPr indent="0" lvl="0" marL="25400" rtl="0" algn="l">
              <a:lnSpc>
                <a:spcPct val="115000"/>
              </a:lnSpc>
              <a:spcBef>
                <a:spcPts val="0"/>
              </a:spcBef>
              <a:spcAft>
                <a:spcPts val="0"/>
              </a:spcAft>
              <a:buNone/>
            </a:pPr>
            <a:r>
              <a:rPr lang="en-US" sz="1600">
                <a:solidFill>
                  <a:srgbClr val="3F5FBF"/>
                </a:solidFill>
                <a:highlight>
                  <a:srgbClr val="FFFFFF"/>
                </a:highlight>
                <a:latin typeface="Calibri"/>
                <a:ea typeface="Calibri"/>
                <a:cs typeface="Calibri"/>
                <a:sym typeface="Calibri"/>
              </a:rPr>
              <a:t>/**</a:t>
            </a:r>
            <a:endParaRPr sz="1600">
              <a:solidFill>
                <a:srgbClr val="3F5FB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600">
                <a:solidFill>
                  <a:srgbClr val="3F5FBF"/>
                </a:solidFill>
                <a:highlight>
                  <a:srgbClr val="FFFFFF"/>
                </a:highlight>
                <a:latin typeface="Calibri"/>
                <a:ea typeface="Calibri"/>
                <a:cs typeface="Calibri"/>
                <a:sym typeface="Calibri"/>
              </a:rPr>
              <a:t>* Library </a:t>
            </a:r>
            <a:r>
              <a:rPr lang="en-US" sz="1600" u="sng">
                <a:solidFill>
                  <a:srgbClr val="3F5FBF"/>
                </a:solidFill>
                <a:highlight>
                  <a:srgbClr val="FFFFFF"/>
                </a:highlight>
                <a:latin typeface="Calibri"/>
                <a:ea typeface="Calibri"/>
                <a:cs typeface="Calibri"/>
                <a:sym typeface="Calibri"/>
              </a:rPr>
              <a:t>App</a:t>
            </a:r>
            <a:r>
              <a:rPr lang="en-US" sz="1600">
                <a:solidFill>
                  <a:srgbClr val="3F5FBF"/>
                </a:solidFill>
                <a:highlight>
                  <a:srgbClr val="FFFFFF"/>
                </a:highlight>
                <a:latin typeface="Calibri"/>
                <a:ea typeface="Calibri"/>
                <a:cs typeface="Calibri"/>
                <a:sym typeface="Calibri"/>
              </a:rPr>
              <a:t> Test Driver</a:t>
            </a:r>
            <a:endParaRPr sz="1600">
              <a:solidFill>
                <a:srgbClr val="3F5FB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600">
                <a:solidFill>
                  <a:srgbClr val="3F5FBF"/>
                </a:solidFill>
                <a:highlight>
                  <a:srgbClr val="FFFFFF"/>
                </a:highlight>
                <a:latin typeface="Calibri"/>
                <a:ea typeface="Calibri"/>
                <a:cs typeface="Calibri"/>
                <a:sym typeface="Calibri"/>
              </a:rPr>
              <a:t>* Contains Book and Library Classes to be tested</a:t>
            </a:r>
            <a:endParaRPr sz="1600">
              <a:solidFill>
                <a:srgbClr val="3F5FB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600">
                <a:solidFill>
                  <a:srgbClr val="3F5FBF"/>
                </a:solidFill>
                <a:highlight>
                  <a:srgbClr val="FFFFFF"/>
                </a:highlight>
                <a:latin typeface="Calibri"/>
                <a:ea typeface="Calibri"/>
                <a:cs typeface="Calibri"/>
                <a:sym typeface="Calibri"/>
              </a:rPr>
              <a:t>* 1) Set up library</a:t>
            </a:r>
            <a:endParaRPr sz="1600">
              <a:solidFill>
                <a:srgbClr val="3F5FB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600">
                <a:solidFill>
                  <a:srgbClr val="3F5FBF"/>
                </a:solidFill>
                <a:highlight>
                  <a:srgbClr val="FFFFFF"/>
                </a:highlight>
                <a:latin typeface="Calibri"/>
                <a:ea typeface="Calibri"/>
                <a:cs typeface="Calibri"/>
                <a:sym typeface="Calibri"/>
              </a:rPr>
              <a:t>* 2) Add up to capacity</a:t>
            </a:r>
            <a:endParaRPr sz="1600">
              <a:solidFill>
                <a:srgbClr val="3F5FB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600">
                <a:solidFill>
                  <a:srgbClr val="3F5FBF"/>
                </a:solidFill>
                <a:highlight>
                  <a:srgbClr val="FFFFFF"/>
                </a:highlight>
                <a:latin typeface="Calibri"/>
                <a:ea typeface="Calibri"/>
                <a:cs typeface="Calibri"/>
                <a:sym typeface="Calibri"/>
              </a:rPr>
              <a:t>* 3) Print table of books</a:t>
            </a:r>
            <a:endParaRPr sz="1600">
              <a:solidFill>
                <a:srgbClr val="3F5FB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600">
                <a:solidFill>
                  <a:srgbClr val="3F5FBF"/>
                </a:solidFill>
                <a:highlight>
                  <a:srgbClr val="FFFFFF"/>
                </a:highlight>
                <a:latin typeface="Calibri"/>
                <a:ea typeface="Calibri"/>
                <a:cs typeface="Calibri"/>
                <a:sym typeface="Calibri"/>
              </a:rPr>
              <a:t>* 4) Print count per</a:t>
            </a:r>
            <a:endParaRPr sz="1600">
              <a:solidFill>
                <a:srgbClr val="3F5FB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600">
                <a:solidFill>
                  <a:srgbClr val="3F5FBF"/>
                </a:solidFill>
                <a:highlight>
                  <a:srgbClr val="FFFFFF"/>
                </a:highlight>
                <a:latin typeface="Calibri"/>
                <a:ea typeface="Calibri"/>
                <a:cs typeface="Calibri"/>
                <a:sym typeface="Calibri"/>
              </a:rPr>
              <a:t>* 5) Print oldest book(s)</a:t>
            </a:r>
            <a:endParaRPr sz="1600">
              <a:solidFill>
                <a:srgbClr val="3F5FB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600">
                <a:solidFill>
                  <a:srgbClr val="3F5FBF"/>
                </a:solidFill>
                <a:highlight>
                  <a:srgbClr val="FFFFFF"/>
                </a:highlight>
                <a:latin typeface="Calibri"/>
                <a:ea typeface="Calibri"/>
                <a:cs typeface="Calibri"/>
                <a:sym typeface="Calibri"/>
              </a:rPr>
              <a:t>*</a:t>
            </a:r>
            <a:endParaRPr sz="1600">
              <a:solidFill>
                <a:srgbClr val="3F5FB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600">
                <a:solidFill>
                  <a:srgbClr val="3F5FBF"/>
                </a:solidFill>
                <a:highlight>
                  <a:srgbClr val="FFFFFF"/>
                </a:highlight>
                <a:latin typeface="Calibri"/>
                <a:ea typeface="Calibri"/>
                <a:cs typeface="Calibri"/>
                <a:sym typeface="Calibri"/>
              </a:rPr>
              <a:t>*/</a:t>
            </a:r>
            <a:endParaRPr sz="1600">
              <a:solidFill>
                <a:srgbClr val="3F5FBF"/>
              </a:solidFill>
              <a:highlight>
                <a:srgbClr val="FFFFFF"/>
              </a:highlight>
              <a:latin typeface="Calibri"/>
              <a:ea typeface="Calibri"/>
              <a:cs typeface="Calibri"/>
              <a:sym typeface="Calibri"/>
            </a:endParaRPr>
          </a:p>
        </p:txBody>
      </p:sp>
      <p:sp>
        <p:nvSpPr>
          <p:cNvPr id="236" name="Google Shape;236;g3855f7ea376_0_223"/>
          <p:cNvSpPr txBox="1"/>
          <p:nvPr>
            <p:ph type="title"/>
          </p:nvPr>
        </p:nvSpPr>
        <p:spPr>
          <a:xfrm>
            <a:off x="415600" y="109074"/>
            <a:ext cx="6224400" cy="6612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24579"/>
              <a:buNone/>
            </a:pPr>
            <a:r>
              <a:rPr lang="en-US"/>
              <a:t>Readable Documented Code</a:t>
            </a:r>
            <a:endParaRPr/>
          </a:p>
        </p:txBody>
      </p:sp>
      <p:sp>
        <p:nvSpPr>
          <p:cNvPr id="237" name="Google Shape;237;g3855f7ea376_0_223"/>
          <p:cNvSpPr txBox="1"/>
          <p:nvPr>
            <p:ph idx="1" type="body"/>
          </p:nvPr>
        </p:nvSpPr>
        <p:spPr>
          <a:xfrm>
            <a:off x="265550" y="770275"/>
            <a:ext cx="7600500" cy="1999800"/>
          </a:xfrm>
          <a:prstGeom prst="rect">
            <a:avLst/>
          </a:prstGeom>
          <a:noFill/>
          <a:ln>
            <a:noFill/>
          </a:ln>
        </p:spPr>
        <p:txBody>
          <a:bodyPr anchorCtr="0" anchor="t" bIns="121900" lIns="121900" spcFirstLastPara="1" rIns="121900" wrap="square" tIns="121900">
            <a:normAutofit fontScale="92500"/>
          </a:bodyPr>
          <a:lstStyle/>
          <a:p>
            <a:pPr indent="0" lvl="0" marL="0" rtl="0" algn="l">
              <a:lnSpc>
                <a:spcPct val="115000"/>
              </a:lnSpc>
              <a:spcBef>
                <a:spcPts val="0"/>
              </a:spcBef>
              <a:spcAft>
                <a:spcPts val="0"/>
              </a:spcAft>
              <a:buSzPct val="150000"/>
              <a:buNone/>
            </a:pPr>
            <a:r>
              <a:rPr lang="en-US" sz="1600">
                <a:solidFill>
                  <a:schemeClr val="dk1"/>
                </a:solidFill>
              </a:rPr>
              <a:t>Documenting code with comments.</a:t>
            </a:r>
            <a:endParaRPr sz="1600">
              <a:solidFill>
                <a:schemeClr val="dk1"/>
              </a:solidFill>
            </a:endParaRPr>
          </a:p>
          <a:p>
            <a:pPr indent="-322580" lvl="0" marL="457200" rtl="0" algn="l">
              <a:lnSpc>
                <a:spcPct val="115000"/>
              </a:lnSpc>
              <a:spcBef>
                <a:spcPts val="1600"/>
              </a:spcBef>
              <a:spcAft>
                <a:spcPts val="0"/>
              </a:spcAft>
              <a:buClr>
                <a:schemeClr val="dk1"/>
              </a:buClr>
              <a:buSzPct val="100000"/>
              <a:buChar char="•"/>
            </a:pPr>
            <a:r>
              <a:rPr lang="en-US" sz="1600">
                <a:solidFill>
                  <a:schemeClr val="dk1"/>
                </a:solidFill>
              </a:rPr>
              <a:t>Initial comment above code</a:t>
            </a:r>
            <a:endParaRPr sz="1600">
              <a:solidFill>
                <a:schemeClr val="dk1"/>
              </a:solidFill>
            </a:endParaRPr>
          </a:p>
          <a:p>
            <a:pPr indent="-322580" lvl="0" marL="457200" rtl="0" algn="l">
              <a:lnSpc>
                <a:spcPct val="115000"/>
              </a:lnSpc>
              <a:spcBef>
                <a:spcPts val="0"/>
              </a:spcBef>
              <a:spcAft>
                <a:spcPts val="0"/>
              </a:spcAft>
              <a:buClr>
                <a:schemeClr val="dk1"/>
              </a:buClr>
              <a:buSzPct val="100000"/>
              <a:buChar char="•"/>
            </a:pPr>
            <a:r>
              <a:rPr lang="en-US" sz="1600">
                <a:solidFill>
                  <a:schemeClr val="dk1"/>
                </a:solidFill>
              </a:rPr>
              <a:t>JavaDoc comments above methods</a:t>
            </a:r>
            <a:endParaRPr sz="1600">
              <a:solidFill>
                <a:schemeClr val="dk1"/>
              </a:solidFill>
            </a:endParaRPr>
          </a:p>
          <a:p>
            <a:pPr indent="-322580" lvl="0" marL="457200" rtl="0" algn="l">
              <a:lnSpc>
                <a:spcPct val="115000"/>
              </a:lnSpc>
              <a:spcBef>
                <a:spcPts val="0"/>
              </a:spcBef>
              <a:spcAft>
                <a:spcPts val="0"/>
              </a:spcAft>
              <a:buClr>
                <a:schemeClr val="dk1"/>
              </a:buClr>
              <a:buSzPct val="100000"/>
              <a:buChar char="•"/>
            </a:pPr>
            <a:r>
              <a:rPr lang="en-US" sz="1600">
                <a:solidFill>
                  <a:schemeClr val="dk1"/>
                </a:solidFill>
              </a:rPr>
              <a:t>// single line comments for complex code</a:t>
            </a:r>
            <a:endParaRPr sz="1600">
              <a:solidFill>
                <a:schemeClr val="dk1"/>
              </a:solidFill>
            </a:endParaRPr>
          </a:p>
          <a:p>
            <a:pPr indent="0" lvl="0" marL="0" rtl="0" algn="l">
              <a:lnSpc>
                <a:spcPct val="115000"/>
              </a:lnSpc>
              <a:spcBef>
                <a:spcPts val="1600"/>
              </a:spcBef>
              <a:spcAft>
                <a:spcPts val="1600"/>
              </a:spcAft>
              <a:buSzPct val="150000"/>
              <a:buNone/>
            </a:pPr>
            <a:r>
              <a:rPr lang="en-US" sz="1600">
                <a:solidFill>
                  <a:schemeClr val="dk1"/>
                </a:solidFill>
              </a:rPr>
              <a:t>You can </a:t>
            </a:r>
            <a:r>
              <a:rPr lang="en-US" sz="1700" u="sng">
                <a:solidFill>
                  <a:schemeClr val="hlink"/>
                </a:solidFill>
                <a:latin typeface="Arial"/>
                <a:ea typeface="Arial"/>
                <a:cs typeface="Arial"/>
                <a:sym typeface="Arial"/>
                <a:hlinkClick r:id="rId3"/>
              </a:rPr>
              <a:t>Generate JavaDoc Comments </a:t>
            </a:r>
            <a:r>
              <a:rPr lang="en-US" sz="1700">
                <a:solidFill>
                  <a:schemeClr val="dk1"/>
                </a:solidFill>
                <a:latin typeface="Arial"/>
                <a:ea typeface="Arial"/>
                <a:cs typeface="Arial"/>
                <a:sym typeface="Arial"/>
              </a:rPr>
              <a:t>for methods and classes and then edit</a:t>
            </a:r>
            <a:endParaRPr sz="1700">
              <a:solidFill>
                <a:schemeClr val="dk1"/>
              </a:solidFill>
              <a:latin typeface="Arial"/>
              <a:ea typeface="Arial"/>
              <a:cs typeface="Arial"/>
              <a:sym typeface="Arial"/>
            </a:endParaRPr>
          </a:p>
        </p:txBody>
      </p:sp>
      <p:pic>
        <p:nvPicPr>
          <p:cNvPr id="238" name="Google Shape;238;g3855f7ea376_0_223"/>
          <p:cNvPicPr preferRelativeResize="0"/>
          <p:nvPr/>
        </p:nvPicPr>
        <p:blipFill rotWithShape="1">
          <a:blip r:embed="rId4">
            <a:alphaModFix/>
          </a:blip>
          <a:srcRect b="0" l="0" r="0" t="0"/>
          <a:stretch/>
        </p:blipFill>
        <p:spPr>
          <a:xfrm>
            <a:off x="8585700" y="2006436"/>
            <a:ext cx="3312251" cy="763500"/>
          </a:xfrm>
          <a:prstGeom prst="rect">
            <a:avLst/>
          </a:prstGeom>
          <a:solidFill>
            <a:srgbClr val="D9EAD3"/>
          </a:solidFill>
          <a:ln>
            <a:noFill/>
          </a:ln>
        </p:spPr>
      </p:pic>
      <p:pic>
        <p:nvPicPr>
          <p:cNvPr id="239" name="Google Shape;239;g3855f7ea376_0_223"/>
          <p:cNvPicPr preferRelativeResize="0"/>
          <p:nvPr/>
        </p:nvPicPr>
        <p:blipFill rotWithShape="1">
          <a:blip r:embed="rId5">
            <a:alphaModFix/>
          </a:blip>
          <a:srcRect b="0" l="62346" r="0" t="54300"/>
          <a:stretch/>
        </p:blipFill>
        <p:spPr>
          <a:xfrm>
            <a:off x="8619175" y="1707662"/>
            <a:ext cx="3245302" cy="276900"/>
          </a:xfrm>
          <a:prstGeom prst="rect">
            <a:avLst/>
          </a:prstGeom>
          <a:noFill/>
          <a:ln>
            <a:noFill/>
          </a:ln>
        </p:spPr>
      </p:pic>
      <p:pic>
        <p:nvPicPr>
          <p:cNvPr id="240" name="Google Shape;240;g3855f7ea376_0_223"/>
          <p:cNvPicPr preferRelativeResize="0"/>
          <p:nvPr/>
        </p:nvPicPr>
        <p:blipFill rotWithShape="1">
          <a:blip r:embed="rId5">
            <a:alphaModFix/>
          </a:blip>
          <a:srcRect b="0" l="0" r="51783" t="0"/>
          <a:stretch/>
        </p:blipFill>
        <p:spPr>
          <a:xfrm>
            <a:off x="8030775" y="1148700"/>
            <a:ext cx="3833699" cy="558959"/>
          </a:xfrm>
          <a:prstGeom prst="rect">
            <a:avLst/>
          </a:prstGeom>
          <a:noFill/>
          <a:ln>
            <a:noFill/>
          </a:ln>
        </p:spPr>
      </p:pic>
      <p:sp>
        <p:nvSpPr>
          <p:cNvPr id="241" name="Google Shape;241;g3855f7ea376_0_223"/>
          <p:cNvSpPr/>
          <p:nvPr/>
        </p:nvSpPr>
        <p:spPr>
          <a:xfrm>
            <a:off x="8104475" y="219900"/>
            <a:ext cx="3394500" cy="928800"/>
          </a:xfrm>
          <a:prstGeom prst="downArrowCallout">
            <a:avLst>
              <a:gd fmla="val 25000" name="adj1"/>
              <a:gd fmla="val 25000" name="adj2"/>
              <a:gd fmla="val 25000" name="adj3"/>
              <a:gd fmla="val 64977" name="adj4"/>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i="0" lang="en-US" sz="1600" u="none" cap="none" strike="noStrike">
                <a:solidFill>
                  <a:schemeClr val="dk1"/>
                </a:solidFill>
                <a:latin typeface="Lexend"/>
                <a:ea typeface="Lexend"/>
                <a:cs typeface="Lexend"/>
                <a:sym typeface="Lexend"/>
              </a:rPr>
              <a:t>Notice how the built in methods contain comments</a:t>
            </a:r>
            <a:endParaRPr i="0" sz="1600" u="none" cap="none" strike="noStrike">
              <a:solidFill>
                <a:srgbClr val="000000"/>
              </a:solidFill>
              <a:latin typeface="Lexend"/>
              <a:ea typeface="Lexend"/>
              <a:cs typeface="Lexend"/>
              <a:sym typeface="Lexend"/>
            </a:endParaRPr>
          </a:p>
        </p:txBody>
      </p:sp>
      <p:sp>
        <p:nvSpPr>
          <p:cNvPr id="242" name="Google Shape;242;g3855f7ea376_0_223"/>
          <p:cNvSpPr/>
          <p:nvPr/>
        </p:nvSpPr>
        <p:spPr>
          <a:xfrm>
            <a:off x="7151175" y="2921913"/>
            <a:ext cx="4065600" cy="1383900"/>
          </a:xfrm>
          <a:prstGeom prst="downArrowCallout">
            <a:avLst>
              <a:gd fmla="val 25000" name="adj1"/>
              <a:gd fmla="val 25000" name="adj2"/>
              <a:gd fmla="val 25000" name="adj3"/>
              <a:gd fmla="val 64977" name="adj4"/>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Comments above method you create should contain summary of what method does and describe the parameters and return value</a:t>
            </a:r>
            <a:endParaRPr b="0" i="0" sz="1400" u="none" cap="none" strike="noStrike">
              <a:solidFill>
                <a:srgbClr val="000000"/>
              </a:solidFill>
              <a:latin typeface="Arial"/>
              <a:ea typeface="Arial"/>
              <a:cs typeface="Arial"/>
              <a:sym typeface="Arial"/>
            </a:endParaRPr>
          </a:p>
        </p:txBody>
      </p:sp>
      <p:sp>
        <p:nvSpPr>
          <p:cNvPr id="243" name="Google Shape;243;g3855f7ea376_0_223"/>
          <p:cNvSpPr txBox="1"/>
          <p:nvPr/>
        </p:nvSpPr>
        <p:spPr>
          <a:xfrm>
            <a:off x="6170425" y="4211275"/>
            <a:ext cx="5731200" cy="2413500"/>
          </a:xfrm>
          <a:prstGeom prst="rect">
            <a:avLst/>
          </a:prstGeom>
          <a:solidFill>
            <a:schemeClr val="lt1"/>
          </a:solidFill>
          <a:ln>
            <a:noFill/>
          </a:ln>
        </p:spPr>
        <p:txBody>
          <a:bodyPr anchorCtr="0" anchor="t" bIns="91425" lIns="91425" spcFirstLastPara="1" rIns="91425" wrap="square" tIns="91425">
            <a:spAutoFit/>
          </a:bodyPr>
          <a:lstStyle/>
          <a:p>
            <a:pPr indent="0" lvl="0" marL="25400" rtl="0" algn="l">
              <a:lnSpc>
                <a:spcPct val="115000"/>
              </a:lnSpc>
              <a:spcBef>
                <a:spcPts val="0"/>
              </a:spcBef>
              <a:spcAft>
                <a:spcPts val="0"/>
              </a:spcAft>
              <a:buNone/>
            </a:pPr>
            <a:r>
              <a:rPr lang="en-US" sz="1600">
                <a:solidFill>
                  <a:srgbClr val="3F5FBF"/>
                </a:solidFill>
                <a:highlight>
                  <a:srgbClr val="FFFFFF"/>
                </a:highlight>
                <a:latin typeface="Calibri"/>
                <a:ea typeface="Calibri"/>
                <a:cs typeface="Calibri"/>
                <a:sym typeface="Calibri"/>
              </a:rPr>
              <a:t>/**</a:t>
            </a:r>
            <a:endParaRPr sz="1600">
              <a:solidFill>
                <a:srgbClr val="3F5FB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600">
                <a:solidFill>
                  <a:srgbClr val="3F5FBF"/>
                </a:solidFill>
                <a:highlight>
                  <a:srgbClr val="FFFFFF"/>
                </a:highlight>
                <a:latin typeface="Calibri"/>
                <a:ea typeface="Calibri"/>
                <a:cs typeface="Calibri"/>
                <a:sym typeface="Calibri"/>
              </a:rPr>
              <a:t>* Constructs a library with the given name and shelf dimensions. </a:t>
            </a:r>
            <a:endParaRPr sz="1600">
              <a:solidFill>
                <a:srgbClr val="3F5FB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600">
                <a:solidFill>
                  <a:srgbClr val="3F5FBF"/>
                </a:solidFill>
                <a:highlight>
                  <a:srgbClr val="FFFFFF"/>
                </a:highlight>
                <a:latin typeface="Calibri"/>
                <a:ea typeface="Calibri"/>
                <a:cs typeface="Calibri"/>
                <a:sym typeface="Calibri"/>
              </a:rPr>
              <a:t>* </a:t>
            </a:r>
            <a:r>
              <a:rPr lang="en-US" sz="1600">
                <a:solidFill>
                  <a:srgbClr val="3F5FBF"/>
                </a:solidFill>
                <a:highlight>
                  <a:srgbClr val="FFFFFF"/>
                </a:highlight>
                <a:latin typeface="Calibri"/>
                <a:ea typeface="Calibri"/>
                <a:cs typeface="Calibri"/>
                <a:sym typeface="Calibri"/>
              </a:rPr>
              <a:t>If dimensions </a:t>
            </a:r>
            <a:r>
              <a:rPr lang="en-US" sz="1600">
                <a:solidFill>
                  <a:srgbClr val="3F5FBF"/>
                </a:solidFill>
                <a:highlight>
                  <a:srgbClr val="FFFFFF"/>
                </a:highlight>
                <a:latin typeface="Calibri"/>
                <a:ea typeface="Calibri"/>
                <a:cs typeface="Calibri"/>
                <a:sym typeface="Calibri"/>
              </a:rPr>
              <a:t>are invalid default of 1x1 is used.</a:t>
            </a:r>
            <a:endParaRPr sz="1600">
              <a:solidFill>
                <a:srgbClr val="3F5FB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600">
                <a:solidFill>
                  <a:srgbClr val="3F5FBF"/>
                </a:solidFill>
                <a:highlight>
                  <a:srgbClr val="FFFFFF"/>
                </a:highlight>
                <a:latin typeface="Calibri"/>
                <a:ea typeface="Calibri"/>
                <a:cs typeface="Calibri"/>
                <a:sym typeface="Calibri"/>
              </a:rPr>
              <a:t>* </a:t>
            </a:r>
            <a:r>
              <a:rPr b="1" lang="en-US" sz="1600">
                <a:solidFill>
                  <a:srgbClr val="7F9FBF"/>
                </a:solidFill>
                <a:highlight>
                  <a:srgbClr val="FFFFFF"/>
                </a:highlight>
                <a:latin typeface="Calibri"/>
                <a:ea typeface="Calibri"/>
                <a:cs typeface="Calibri"/>
                <a:sym typeface="Calibri"/>
              </a:rPr>
              <a:t>@param</a:t>
            </a:r>
            <a:r>
              <a:rPr lang="en-US" sz="1600">
                <a:solidFill>
                  <a:srgbClr val="3F5FBF"/>
                </a:solidFill>
                <a:highlight>
                  <a:srgbClr val="FFFFFF"/>
                </a:highlight>
                <a:latin typeface="Calibri"/>
                <a:ea typeface="Calibri"/>
                <a:cs typeface="Calibri"/>
                <a:sym typeface="Calibri"/>
              </a:rPr>
              <a:t> name          library name</a:t>
            </a:r>
            <a:endParaRPr sz="1600">
              <a:solidFill>
                <a:srgbClr val="3F5FB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600">
                <a:solidFill>
                  <a:srgbClr val="3F5FBF"/>
                </a:solidFill>
                <a:highlight>
                  <a:srgbClr val="FFFFFF"/>
                </a:highlight>
                <a:latin typeface="Calibri"/>
                <a:ea typeface="Calibri"/>
                <a:cs typeface="Calibri"/>
                <a:sym typeface="Calibri"/>
              </a:rPr>
              <a:t>* </a:t>
            </a:r>
            <a:r>
              <a:rPr b="1" lang="en-US" sz="1600">
                <a:solidFill>
                  <a:srgbClr val="7F9FBF"/>
                </a:solidFill>
                <a:highlight>
                  <a:srgbClr val="FFFFFF"/>
                </a:highlight>
                <a:latin typeface="Calibri"/>
                <a:ea typeface="Calibri"/>
                <a:cs typeface="Calibri"/>
                <a:sym typeface="Calibri"/>
              </a:rPr>
              <a:t>@param</a:t>
            </a:r>
            <a:r>
              <a:rPr lang="en-US" sz="1600">
                <a:solidFill>
                  <a:srgbClr val="3F5FBF"/>
                </a:solidFill>
                <a:highlight>
                  <a:srgbClr val="FFFFFF"/>
                </a:highlight>
                <a:latin typeface="Calibri"/>
                <a:ea typeface="Calibri"/>
                <a:cs typeface="Calibri"/>
                <a:sym typeface="Calibri"/>
              </a:rPr>
              <a:t> shelves       number of shelves (rows)</a:t>
            </a:r>
            <a:endParaRPr sz="1600">
              <a:solidFill>
                <a:srgbClr val="3F5FB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600">
                <a:solidFill>
                  <a:srgbClr val="3F5FBF"/>
                </a:solidFill>
                <a:highlight>
                  <a:srgbClr val="FFFFFF"/>
                </a:highlight>
                <a:latin typeface="Calibri"/>
                <a:ea typeface="Calibri"/>
                <a:cs typeface="Calibri"/>
                <a:sym typeface="Calibri"/>
              </a:rPr>
              <a:t>* </a:t>
            </a:r>
            <a:r>
              <a:rPr b="1" lang="en-US" sz="1600">
                <a:solidFill>
                  <a:srgbClr val="7F9FBF"/>
                </a:solidFill>
                <a:highlight>
                  <a:srgbClr val="FFFFFF"/>
                </a:highlight>
                <a:latin typeface="Calibri"/>
                <a:ea typeface="Calibri"/>
                <a:cs typeface="Calibri"/>
                <a:sym typeface="Calibri"/>
              </a:rPr>
              <a:t>@param</a:t>
            </a:r>
            <a:r>
              <a:rPr lang="en-US" sz="1600">
                <a:solidFill>
                  <a:srgbClr val="3F5FBF"/>
                </a:solidFill>
                <a:highlight>
                  <a:srgbClr val="FFFFFF"/>
                </a:highlight>
                <a:latin typeface="Calibri"/>
                <a:ea typeface="Calibri"/>
                <a:cs typeface="Calibri"/>
                <a:sym typeface="Calibri"/>
              </a:rPr>
              <a:t> shelfCapacity number of slots per shelf (columns)</a:t>
            </a:r>
            <a:endParaRPr sz="1600">
              <a:solidFill>
                <a:srgbClr val="3F5FB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lang="en-US" sz="1600">
                <a:solidFill>
                  <a:srgbClr val="3F5FBF"/>
                </a:solidFill>
                <a:highlight>
                  <a:srgbClr val="FFFFFF"/>
                </a:highlight>
                <a:latin typeface="Calibri"/>
                <a:ea typeface="Calibri"/>
                <a:cs typeface="Calibri"/>
                <a:sym typeface="Calibri"/>
              </a:rPr>
              <a:t>*/</a:t>
            </a:r>
            <a:endParaRPr sz="1600">
              <a:solidFill>
                <a:srgbClr val="3F5FBF"/>
              </a:solidFill>
              <a:highlight>
                <a:srgbClr val="FFFFFF"/>
              </a:highlight>
              <a:latin typeface="Calibri"/>
              <a:ea typeface="Calibri"/>
              <a:cs typeface="Calibri"/>
              <a:sym typeface="Calibri"/>
            </a:endParaRPr>
          </a:p>
          <a:p>
            <a:pPr indent="0" lvl="0" marL="25400" rtl="0" algn="l">
              <a:lnSpc>
                <a:spcPct val="115000"/>
              </a:lnSpc>
              <a:spcBef>
                <a:spcPts val="0"/>
              </a:spcBef>
              <a:spcAft>
                <a:spcPts val="0"/>
              </a:spcAft>
              <a:buNone/>
            </a:pPr>
            <a:r>
              <a:rPr b="1" lang="en-US" sz="1600">
                <a:solidFill>
                  <a:srgbClr val="7F0055"/>
                </a:solidFill>
                <a:highlight>
                  <a:srgbClr val="FFFFFF"/>
                </a:highlight>
                <a:latin typeface="Calibri"/>
                <a:ea typeface="Calibri"/>
                <a:cs typeface="Calibri"/>
                <a:sym typeface="Calibri"/>
              </a:rPr>
              <a:t>public</a:t>
            </a:r>
            <a:r>
              <a:rPr lang="en-US" sz="1600">
                <a:solidFill>
                  <a:schemeClr val="dk1"/>
                </a:solidFill>
                <a:highlight>
                  <a:srgbClr val="FFFFFF"/>
                </a:highlight>
                <a:latin typeface="Calibri"/>
                <a:ea typeface="Calibri"/>
                <a:cs typeface="Calibri"/>
                <a:sym typeface="Calibri"/>
              </a:rPr>
              <a:t> Library(String </a:t>
            </a:r>
            <a:r>
              <a:rPr lang="en-US" sz="1600">
                <a:solidFill>
                  <a:srgbClr val="6A3E3E"/>
                </a:solidFill>
                <a:highlight>
                  <a:srgbClr val="FFFFFF"/>
                </a:highlight>
                <a:latin typeface="Calibri"/>
                <a:ea typeface="Calibri"/>
                <a:cs typeface="Calibri"/>
                <a:sym typeface="Calibri"/>
              </a:rPr>
              <a:t>name</a:t>
            </a:r>
            <a:r>
              <a:rPr lang="en-US" sz="1600">
                <a:solidFill>
                  <a:schemeClr val="dk1"/>
                </a:solidFill>
                <a:highlight>
                  <a:srgbClr val="FFFFFF"/>
                </a:highlight>
                <a:latin typeface="Calibri"/>
                <a:ea typeface="Calibri"/>
                <a:cs typeface="Calibri"/>
                <a:sym typeface="Calibri"/>
              </a:rPr>
              <a:t>, </a:t>
            </a:r>
            <a:r>
              <a:rPr b="1" lang="en-US" sz="1600">
                <a:solidFill>
                  <a:srgbClr val="7F0055"/>
                </a:solidFill>
                <a:highlight>
                  <a:srgbClr val="FFFFFF"/>
                </a:highlight>
                <a:latin typeface="Calibri"/>
                <a:ea typeface="Calibri"/>
                <a:cs typeface="Calibri"/>
                <a:sym typeface="Calibri"/>
              </a:rPr>
              <a:t>int</a:t>
            </a:r>
            <a:r>
              <a:rPr lang="en-US" sz="1600">
                <a:solidFill>
                  <a:schemeClr val="dk1"/>
                </a:solidFill>
                <a:highlight>
                  <a:srgbClr val="FFFFFF"/>
                </a:highlight>
                <a:latin typeface="Calibri"/>
                <a:ea typeface="Calibri"/>
                <a:cs typeface="Calibri"/>
                <a:sym typeface="Calibri"/>
              </a:rPr>
              <a:t> </a:t>
            </a:r>
            <a:r>
              <a:rPr lang="en-US" sz="1600">
                <a:solidFill>
                  <a:srgbClr val="6A3E3E"/>
                </a:solidFill>
                <a:highlight>
                  <a:srgbClr val="FFFFFF"/>
                </a:highlight>
                <a:latin typeface="Calibri"/>
                <a:ea typeface="Calibri"/>
                <a:cs typeface="Calibri"/>
                <a:sym typeface="Calibri"/>
              </a:rPr>
              <a:t>shelves</a:t>
            </a:r>
            <a:r>
              <a:rPr lang="en-US" sz="1600">
                <a:solidFill>
                  <a:schemeClr val="dk1"/>
                </a:solidFill>
                <a:highlight>
                  <a:srgbClr val="FFFFFF"/>
                </a:highlight>
                <a:latin typeface="Calibri"/>
                <a:ea typeface="Calibri"/>
                <a:cs typeface="Calibri"/>
                <a:sym typeface="Calibri"/>
              </a:rPr>
              <a:t>, </a:t>
            </a:r>
            <a:r>
              <a:rPr b="1" lang="en-US" sz="1600">
                <a:solidFill>
                  <a:srgbClr val="7F0055"/>
                </a:solidFill>
                <a:highlight>
                  <a:srgbClr val="FFFFFF"/>
                </a:highlight>
                <a:latin typeface="Calibri"/>
                <a:ea typeface="Calibri"/>
                <a:cs typeface="Calibri"/>
                <a:sym typeface="Calibri"/>
              </a:rPr>
              <a:t>int</a:t>
            </a:r>
            <a:r>
              <a:rPr lang="en-US" sz="1600">
                <a:solidFill>
                  <a:schemeClr val="dk1"/>
                </a:solidFill>
                <a:highlight>
                  <a:srgbClr val="FFFFFF"/>
                </a:highlight>
                <a:latin typeface="Calibri"/>
                <a:ea typeface="Calibri"/>
                <a:cs typeface="Calibri"/>
                <a:sym typeface="Calibri"/>
              </a:rPr>
              <a:t> </a:t>
            </a:r>
            <a:r>
              <a:rPr lang="en-US" sz="1600" u="sng">
                <a:solidFill>
                  <a:srgbClr val="0066CC"/>
                </a:solidFill>
                <a:highlight>
                  <a:srgbClr val="FFFFFF"/>
                </a:highlight>
                <a:latin typeface="Calibri"/>
                <a:ea typeface="Calibri"/>
                <a:cs typeface="Calibri"/>
                <a:sym typeface="Calibri"/>
              </a:rPr>
              <a:t>shelfCapacity</a:t>
            </a:r>
            <a:r>
              <a:rPr lang="en-US" sz="1600">
                <a:solidFill>
                  <a:schemeClr val="dk1"/>
                </a:solidFill>
                <a:highlight>
                  <a:srgbClr val="FFFFFF"/>
                </a:highlight>
                <a:latin typeface="Calibri"/>
                <a:ea typeface="Calibri"/>
                <a:cs typeface="Calibri"/>
                <a:sym typeface="Calibri"/>
              </a:rPr>
              <a:t>)</a:t>
            </a:r>
            <a:endParaRPr sz="1600">
              <a:solidFill>
                <a:schemeClr val="dk1"/>
              </a:solidFill>
              <a:highlight>
                <a:srgbClr val="FFFFFF"/>
              </a:highlight>
              <a:latin typeface="Calibri"/>
              <a:ea typeface="Calibri"/>
              <a:cs typeface="Calibri"/>
              <a:sym typeface="Calibri"/>
            </a:endParaRPr>
          </a:p>
        </p:txBody>
      </p:sp>
      <p:sp>
        <p:nvSpPr>
          <p:cNvPr id="244" name="Google Shape;244;g3855f7ea376_0_223"/>
          <p:cNvSpPr/>
          <p:nvPr/>
        </p:nvSpPr>
        <p:spPr>
          <a:xfrm>
            <a:off x="826300" y="2737038"/>
            <a:ext cx="4065600" cy="1383900"/>
          </a:xfrm>
          <a:prstGeom prst="downArrowCallout">
            <a:avLst>
              <a:gd fmla="val 25000" name="adj1"/>
              <a:gd fmla="val 25000" name="adj2"/>
              <a:gd fmla="val 25000" name="adj3"/>
              <a:gd fmla="val 64977" name="adj4"/>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a:solidFill>
                  <a:schemeClr val="dk1"/>
                </a:solidFill>
              </a:rPr>
              <a:t>Initial comment at top of source file should include name, class and description of what program does.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3855f7ea376_0_157"/>
          <p:cNvSpPr txBox="1"/>
          <p:nvPr>
            <p:ph type="title"/>
          </p:nvPr>
        </p:nvSpPr>
        <p:spPr>
          <a:xfrm>
            <a:off x="415600" y="339867"/>
            <a:ext cx="113607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4111"/>
              <a:buNone/>
            </a:pPr>
            <a:r>
              <a:rPr lang="en-US"/>
              <a:t>Eliminate Warnings</a:t>
            </a:r>
            <a:endParaRPr/>
          </a:p>
        </p:txBody>
      </p:sp>
      <p:sp>
        <p:nvSpPr>
          <p:cNvPr id="250" name="Google Shape;250;g3855f7ea376_0_157"/>
          <p:cNvSpPr txBox="1"/>
          <p:nvPr>
            <p:ph idx="1" type="body"/>
          </p:nvPr>
        </p:nvSpPr>
        <p:spPr>
          <a:xfrm>
            <a:off x="415600" y="1010250"/>
            <a:ext cx="11360700" cy="51237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2400"/>
              <a:buNone/>
            </a:pPr>
            <a:r>
              <a:rPr lang="en-US" sz="1800"/>
              <a:t>Warnings are given to improve the quality of your code. </a:t>
            </a:r>
            <a:endParaRPr sz="1800"/>
          </a:p>
          <a:p>
            <a:pPr indent="-342900" lvl="0" marL="457200" rtl="0" algn="l">
              <a:lnSpc>
                <a:spcPct val="115000"/>
              </a:lnSpc>
              <a:spcBef>
                <a:spcPts val="1600"/>
              </a:spcBef>
              <a:spcAft>
                <a:spcPts val="0"/>
              </a:spcAft>
              <a:buSzPts val="1800"/>
              <a:buChar char="•"/>
            </a:pPr>
            <a:r>
              <a:rPr lang="en-US" sz="1800"/>
              <a:t>Look for the warnings and the message of suggestions on how to fix.</a:t>
            </a:r>
            <a:endParaRPr sz="1800"/>
          </a:p>
          <a:p>
            <a:pPr indent="-342900" lvl="0" marL="457200" rtl="0" algn="l">
              <a:lnSpc>
                <a:spcPct val="115000"/>
              </a:lnSpc>
              <a:spcBef>
                <a:spcPts val="0"/>
              </a:spcBef>
              <a:spcAft>
                <a:spcPts val="0"/>
              </a:spcAft>
              <a:buSzPts val="1800"/>
              <a:buChar char="•"/>
            </a:pPr>
            <a:r>
              <a:rPr lang="en-US" sz="1800"/>
              <a:t>Use what you have learned in class to fix. Get help if you aren’t sure how to fix it. </a:t>
            </a:r>
            <a:endParaRPr sz="1800"/>
          </a:p>
        </p:txBody>
      </p:sp>
      <p:pic>
        <p:nvPicPr>
          <p:cNvPr id="251" name="Google Shape;251;g3855f7ea376_0_157"/>
          <p:cNvPicPr preferRelativeResize="0"/>
          <p:nvPr/>
        </p:nvPicPr>
        <p:blipFill rotWithShape="1">
          <a:blip r:embed="rId3">
            <a:alphaModFix/>
          </a:blip>
          <a:srcRect b="0" l="0" r="0" t="0"/>
          <a:stretch/>
        </p:blipFill>
        <p:spPr>
          <a:xfrm>
            <a:off x="3638049" y="2642324"/>
            <a:ext cx="5754851" cy="1784787"/>
          </a:xfrm>
          <a:prstGeom prst="rect">
            <a:avLst/>
          </a:prstGeom>
          <a:noFill/>
          <a:ln>
            <a:noFill/>
          </a:ln>
        </p:spPr>
      </p:pic>
      <p:pic>
        <p:nvPicPr>
          <p:cNvPr id="252" name="Google Shape;252;g3855f7ea376_0_157"/>
          <p:cNvPicPr preferRelativeResize="0"/>
          <p:nvPr/>
        </p:nvPicPr>
        <p:blipFill rotWithShape="1">
          <a:blip r:embed="rId4">
            <a:alphaModFix/>
          </a:blip>
          <a:srcRect b="0" l="0" r="0" t="0"/>
          <a:stretch/>
        </p:blipFill>
        <p:spPr>
          <a:xfrm>
            <a:off x="583625" y="2762299"/>
            <a:ext cx="3054425" cy="406174"/>
          </a:xfrm>
          <a:prstGeom prst="rect">
            <a:avLst/>
          </a:prstGeom>
          <a:noFill/>
          <a:ln>
            <a:noFill/>
          </a:ln>
        </p:spPr>
      </p:pic>
      <p:pic>
        <p:nvPicPr>
          <p:cNvPr id="253" name="Google Shape;253;g3855f7ea376_0_157"/>
          <p:cNvPicPr preferRelativeResize="0"/>
          <p:nvPr/>
        </p:nvPicPr>
        <p:blipFill rotWithShape="1">
          <a:blip r:embed="rId5">
            <a:alphaModFix/>
          </a:blip>
          <a:srcRect b="0" l="0" r="0" t="0"/>
          <a:stretch/>
        </p:blipFill>
        <p:spPr>
          <a:xfrm>
            <a:off x="355238" y="4547388"/>
            <a:ext cx="6124575" cy="2066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7" name="Shape 257"/>
        <p:cNvGrpSpPr/>
        <p:nvPr/>
      </p:nvGrpSpPr>
      <p:grpSpPr>
        <a:xfrm>
          <a:off x="0" y="0"/>
          <a:ext cx="0" cy="0"/>
          <a:chOff x="0" y="0"/>
          <a:chExt cx="0" cy="0"/>
        </a:xfrm>
      </p:grpSpPr>
      <p:sp>
        <p:nvSpPr>
          <p:cNvPr id="258" name="Google Shape;258;g3855f7ea376_0_311"/>
          <p:cNvSpPr txBox="1"/>
          <p:nvPr>
            <p:ph type="title"/>
          </p:nvPr>
        </p:nvSpPr>
        <p:spPr>
          <a:xfrm>
            <a:off x="429833" y="274649"/>
            <a:ext cx="10972800" cy="64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b="1" lang="en-US"/>
              <a:t>Learnings and Reflection </a:t>
            </a:r>
            <a:endParaRPr/>
          </a:p>
        </p:txBody>
      </p:sp>
      <p:sp>
        <p:nvSpPr>
          <p:cNvPr id="259" name="Google Shape;259;g3855f7ea376_0_311"/>
          <p:cNvSpPr txBox="1"/>
          <p:nvPr>
            <p:ph idx="1" type="body"/>
          </p:nvPr>
        </p:nvSpPr>
        <p:spPr>
          <a:xfrm>
            <a:off x="393000" y="782800"/>
            <a:ext cx="11406000" cy="5170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None/>
            </a:pPr>
            <a:r>
              <a:rPr lang="en-US" sz="1900" u="sng">
                <a:solidFill>
                  <a:schemeClr val="accent5"/>
                </a:solidFill>
                <a:hlinkClick r:id="rId3">
                  <a:extLst>
                    <a:ext uri="{A12FA001-AC4F-418D-AE19-62706E023703}">
                      <ahyp:hlinkClr val="tx"/>
                    </a:ext>
                  </a:extLst>
                </a:hlinkClick>
              </a:rPr>
              <a:t>What is a Retrospective? </a:t>
            </a:r>
            <a:r>
              <a:rPr lang="en-US" sz="1900">
                <a:solidFill>
                  <a:srgbClr val="000000"/>
                </a:solidFill>
              </a:rPr>
              <a:t> </a:t>
            </a:r>
            <a:r>
              <a:rPr lang="en-US" sz="1900"/>
              <a:t>Reflect </a:t>
            </a:r>
            <a:r>
              <a:rPr lang="en-US" sz="1900">
                <a:solidFill>
                  <a:schemeClr val="dk1"/>
                </a:solidFill>
              </a:rPr>
              <a:t>after an iteration to improve on the next. </a:t>
            </a:r>
            <a:endParaRPr sz="1900">
              <a:solidFill>
                <a:schemeClr val="dk1"/>
              </a:solidFill>
            </a:endParaRPr>
          </a:p>
          <a:p>
            <a:pPr indent="0" lvl="0" marL="0" rtl="0" algn="l">
              <a:lnSpc>
                <a:spcPct val="90000"/>
              </a:lnSpc>
              <a:spcBef>
                <a:spcPts val="0"/>
              </a:spcBef>
              <a:spcAft>
                <a:spcPts val="0"/>
              </a:spcAft>
              <a:buClr>
                <a:schemeClr val="lt1"/>
              </a:buClr>
              <a:buSzPts val="3200"/>
              <a:buNone/>
            </a:pPr>
            <a:r>
              <a:t/>
            </a:r>
            <a:endParaRPr sz="2000"/>
          </a:p>
          <a:p>
            <a:pPr indent="0" lvl="0" marL="0" rtl="0" algn="l">
              <a:lnSpc>
                <a:spcPct val="90000"/>
              </a:lnSpc>
              <a:spcBef>
                <a:spcPts val="0"/>
              </a:spcBef>
              <a:spcAft>
                <a:spcPts val="0"/>
              </a:spcAft>
              <a:buClr>
                <a:schemeClr val="lt1"/>
              </a:buClr>
              <a:buSzPts val="3200"/>
              <a:buNone/>
            </a:pPr>
            <a:r>
              <a:rPr lang="en-US" sz="2000"/>
              <a:t>In industry we would celebrate successes, </a:t>
            </a:r>
            <a:r>
              <a:rPr lang="en-US" sz="2000">
                <a:solidFill>
                  <a:schemeClr val="dk1"/>
                </a:solidFill>
              </a:rPr>
              <a:t>discuss lessons learned,  and any necessary changes to improve. </a:t>
            </a:r>
            <a:endParaRPr sz="2000">
              <a:solidFill>
                <a:schemeClr val="dk1"/>
              </a:solidFill>
            </a:endParaRPr>
          </a:p>
          <a:p>
            <a:pPr indent="0" lvl="0" marL="0" rtl="0" algn="l">
              <a:lnSpc>
                <a:spcPct val="90000"/>
              </a:lnSpc>
              <a:spcBef>
                <a:spcPts val="0"/>
              </a:spcBef>
              <a:spcAft>
                <a:spcPts val="0"/>
              </a:spcAft>
              <a:buClr>
                <a:schemeClr val="lt1"/>
              </a:buClr>
              <a:buSzPts val="3200"/>
              <a:buNone/>
            </a:pPr>
            <a:r>
              <a:t/>
            </a:r>
            <a:endParaRPr sz="2000"/>
          </a:p>
          <a:p>
            <a:pPr indent="0" lvl="0" marL="0" rtl="0" algn="l">
              <a:lnSpc>
                <a:spcPct val="90000"/>
              </a:lnSpc>
              <a:spcBef>
                <a:spcPts val="0"/>
              </a:spcBef>
              <a:spcAft>
                <a:spcPts val="0"/>
              </a:spcAft>
              <a:buClr>
                <a:schemeClr val="lt1"/>
              </a:buClr>
              <a:buSzPts val="3200"/>
              <a:buNone/>
            </a:pPr>
            <a:r>
              <a:rPr lang="en-US" sz="2000"/>
              <a:t>Reflecting and documenting learnings is a valuable process, so you can improve.</a:t>
            </a:r>
            <a:endParaRPr sz="2000">
              <a:solidFill>
                <a:schemeClr val="dk1"/>
              </a:solidFill>
            </a:endParaRPr>
          </a:p>
          <a:p>
            <a:pPr indent="0" lvl="0" marL="457200" rtl="0" algn="l">
              <a:lnSpc>
                <a:spcPct val="90000"/>
              </a:lnSpc>
              <a:spcBef>
                <a:spcPts val="0"/>
              </a:spcBef>
              <a:spcAft>
                <a:spcPts val="0"/>
              </a:spcAft>
              <a:buSzPts val="1800"/>
              <a:buNone/>
            </a:pPr>
            <a:r>
              <a:t/>
            </a:r>
            <a:endParaRPr sz="2000">
              <a:solidFill>
                <a:schemeClr val="dk1"/>
              </a:solidFill>
            </a:endParaRPr>
          </a:p>
          <a:p>
            <a:pPr indent="0" lvl="0" marL="0" rtl="0" algn="l">
              <a:lnSpc>
                <a:spcPct val="90000"/>
              </a:lnSpc>
              <a:spcBef>
                <a:spcPts val="0"/>
              </a:spcBef>
              <a:spcAft>
                <a:spcPts val="0"/>
              </a:spcAft>
              <a:buClr>
                <a:schemeClr val="lt1"/>
              </a:buClr>
              <a:buSzPts val="3200"/>
              <a:buNone/>
            </a:pPr>
            <a:r>
              <a:t/>
            </a:r>
            <a:endParaRPr sz="2000"/>
          </a:p>
          <a:p>
            <a:pPr indent="0" lvl="0" marL="0" rtl="0" algn="l">
              <a:lnSpc>
                <a:spcPct val="90000"/>
              </a:lnSpc>
              <a:spcBef>
                <a:spcPts val="1000"/>
              </a:spcBef>
              <a:spcAft>
                <a:spcPts val="0"/>
              </a:spcAft>
              <a:buSzPts val="1800"/>
              <a:buNone/>
            </a:pPr>
            <a:r>
              <a:t/>
            </a:r>
            <a:endParaRPr sz="2000"/>
          </a:p>
          <a:p>
            <a:pPr indent="-25400" lvl="1" marL="685800" rtl="0" algn="l">
              <a:lnSpc>
                <a:spcPct val="90000"/>
              </a:lnSpc>
              <a:spcBef>
                <a:spcPts val="500"/>
              </a:spcBef>
              <a:spcAft>
                <a:spcPts val="0"/>
              </a:spcAft>
              <a:buClr>
                <a:schemeClr val="lt1"/>
              </a:buClr>
              <a:buSzPts val="3200"/>
              <a:buNone/>
            </a:pPr>
            <a:r>
              <a:t/>
            </a:r>
            <a:endParaRPr sz="2000"/>
          </a:p>
          <a:p>
            <a:pPr indent="-25400" lvl="2" marL="1143000" rtl="0" algn="l">
              <a:lnSpc>
                <a:spcPct val="90000"/>
              </a:lnSpc>
              <a:spcBef>
                <a:spcPts val="500"/>
              </a:spcBef>
              <a:spcAft>
                <a:spcPts val="0"/>
              </a:spcAft>
              <a:buClr>
                <a:schemeClr val="lt1"/>
              </a:buClr>
              <a:buSzPts val="3200"/>
              <a:buNone/>
            </a:pPr>
            <a:r>
              <a:t/>
            </a:r>
            <a:endParaRPr sz="2000"/>
          </a:p>
          <a:p>
            <a:pPr indent="0" lvl="0" marL="0" rtl="0" algn="l">
              <a:lnSpc>
                <a:spcPct val="90000"/>
              </a:lnSpc>
              <a:spcBef>
                <a:spcPts val="1000"/>
              </a:spcBef>
              <a:spcAft>
                <a:spcPts val="0"/>
              </a:spcAft>
              <a:buSzPts val="1800"/>
              <a:buNone/>
            </a:pPr>
            <a:r>
              <a:t/>
            </a:r>
            <a:endParaRPr sz="2000"/>
          </a:p>
        </p:txBody>
      </p:sp>
      <p:pic>
        <p:nvPicPr>
          <p:cNvPr id="260" name="Google Shape;260;g3855f7ea376_0_311"/>
          <p:cNvPicPr preferRelativeResize="0"/>
          <p:nvPr/>
        </p:nvPicPr>
        <p:blipFill rotWithShape="1">
          <a:blip r:embed="rId4">
            <a:alphaModFix/>
          </a:blip>
          <a:srcRect b="0" l="0" r="0" t="0"/>
          <a:stretch/>
        </p:blipFill>
        <p:spPr>
          <a:xfrm>
            <a:off x="690835" y="2921760"/>
            <a:ext cx="2770850" cy="2770850"/>
          </a:xfrm>
          <a:prstGeom prst="rect">
            <a:avLst/>
          </a:prstGeom>
          <a:noFill/>
          <a:ln>
            <a:noFill/>
          </a:ln>
        </p:spPr>
      </p:pic>
      <p:pic>
        <p:nvPicPr>
          <p:cNvPr id="261" name="Google Shape;261;g3855f7ea376_0_311"/>
          <p:cNvPicPr preferRelativeResize="0"/>
          <p:nvPr/>
        </p:nvPicPr>
        <p:blipFill rotWithShape="1">
          <a:blip r:embed="rId5">
            <a:alphaModFix/>
          </a:blip>
          <a:srcRect b="17610" l="0" r="0" t="23569"/>
          <a:stretch/>
        </p:blipFill>
        <p:spPr>
          <a:xfrm>
            <a:off x="3608470" y="3167731"/>
            <a:ext cx="4720576" cy="15627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g3855f7ea376_0_318"/>
          <p:cNvPicPr preferRelativeResize="0"/>
          <p:nvPr/>
        </p:nvPicPr>
        <p:blipFill rotWithShape="1">
          <a:blip r:embed="rId3">
            <a:alphaModFix/>
          </a:blip>
          <a:srcRect b="30928" l="0" r="0" t="16029"/>
          <a:stretch/>
        </p:blipFill>
        <p:spPr>
          <a:xfrm>
            <a:off x="179800" y="1768375"/>
            <a:ext cx="11778102" cy="4243849"/>
          </a:xfrm>
          <a:prstGeom prst="rect">
            <a:avLst/>
          </a:prstGeom>
          <a:noFill/>
          <a:ln>
            <a:noFill/>
          </a:ln>
        </p:spPr>
      </p:pic>
      <p:sp>
        <p:nvSpPr>
          <p:cNvPr id="267" name="Google Shape;267;g3855f7ea376_0_318"/>
          <p:cNvSpPr txBox="1"/>
          <p:nvPr>
            <p:ph type="title"/>
          </p:nvPr>
        </p:nvSpPr>
        <p:spPr>
          <a:xfrm>
            <a:off x="415600" y="339867"/>
            <a:ext cx="113607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Plan Your Time</a:t>
            </a:r>
            <a:endParaRPr/>
          </a:p>
        </p:txBody>
      </p:sp>
      <p:sp>
        <p:nvSpPr>
          <p:cNvPr id="268" name="Google Shape;268;g3855f7ea376_0_318"/>
          <p:cNvSpPr txBox="1"/>
          <p:nvPr/>
        </p:nvSpPr>
        <p:spPr>
          <a:xfrm>
            <a:off x="8622850" y="2477275"/>
            <a:ext cx="1293000" cy="8313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400" u="none" cap="none" strike="noStrike">
                <a:solidFill>
                  <a:srgbClr val="000000"/>
                </a:solidFill>
                <a:latin typeface="Arial"/>
                <a:ea typeface="Arial"/>
                <a:cs typeface="Arial"/>
                <a:sym typeface="Arial"/>
              </a:rPr>
              <a:t>List tasks to code and unit test</a:t>
            </a:r>
            <a:endParaRPr b="0" i="0" sz="1400" u="none" cap="none" strike="noStrike">
              <a:solidFill>
                <a:srgbClr val="000000"/>
              </a:solidFill>
              <a:latin typeface="Arial"/>
              <a:ea typeface="Arial"/>
              <a:cs typeface="Arial"/>
              <a:sym typeface="Arial"/>
            </a:endParaRPr>
          </a:p>
        </p:txBody>
      </p:sp>
      <p:sp>
        <p:nvSpPr>
          <p:cNvPr id="269" name="Google Shape;269;g3855f7ea376_0_318"/>
          <p:cNvSpPr txBox="1"/>
          <p:nvPr/>
        </p:nvSpPr>
        <p:spPr>
          <a:xfrm>
            <a:off x="10127950" y="3837750"/>
            <a:ext cx="1744500" cy="8313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Review assignment details and if complete submit</a:t>
            </a:r>
            <a:endParaRPr b="0" i="0" sz="1400" u="none" cap="none" strike="noStrike">
              <a:solidFill>
                <a:srgbClr val="000000"/>
              </a:solidFill>
              <a:latin typeface="Arial"/>
              <a:ea typeface="Arial"/>
              <a:cs typeface="Arial"/>
              <a:sym typeface="Arial"/>
            </a:endParaRPr>
          </a:p>
        </p:txBody>
      </p:sp>
      <p:sp>
        <p:nvSpPr>
          <p:cNvPr id="270" name="Google Shape;270;g3855f7ea376_0_318"/>
          <p:cNvSpPr/>
          <p:nvPr/>
        </p:nvSpPr>
        <p:spPr>
          <a:xfrm>
            <a:off x="2038475" y="5070225"/>
            <a:ext cx="1012800" cy="7458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DUE!</a:t>
            </a:r>
            <a:endParaRPr b="0" i="0" sz="1400" u="none" cap="none" strike="noStrike">
              <a:solidFill>
                <a:srgbClr val="000000"/>
              </a:solidFill>
              <a:latin typeface="Arial"/>
              <a:ea typeface="Arial"/>
              <a:cs typeface="Arial"/>
              <a:sym typeface="Arial"/>
            </a:endParaRPr>
          </a:p>
        </p:txBody>
      </p:sp>
      <p:sp>
        <p:nvSpPr>
          <p:cNvPr id="271" name="Google Shape;271;g3855f7ea376_0_318"/>
          <p:cNvSpPr txBox="1"/>
          <p:nvPr/>
        </p:nvSpPr>
        <p:spPr>
          <a:xfrm>
            <a:off x="179800" y="6235525"/>
            <a:ext cx="8650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800"/>
              <a:buFont typeface="Arial"/>
              <a:buNone/>
            </a:pPr>
            <a:r>
              <a:rPr b="0" i="0" lang="en-US" sz="1800" u="sng" cap="none" strike="noStrike">
                <a:solidFill>
                  <a:schemeClr val="accent5"/>
                </a:solidFill>
                <a:latin typeface="Arial"/>
                <a:ea typeface="Arial"/>
                <a:cs typeface="Arial"/>
                <a:sym typeface="Arial"/>
                <a:hlinkClick r:id="rId4">
                  <a:extLst>
                    <a:ext uri="{A12FA001-AC4F-418D-AE19-62706E023703}">
                      <ahyp:hlinkClr val="tx"/>
                    </a:ext>
                  </a:extLst>
                </a:hlinkClick>
              </a:rPr>
              <a:t>What you can do using project planning on GitHub - DEV Community</a:t>
            </a:r>
            <a:r>
              <a:rPr b="0" i="0" lang="en-US" sz="1800" u="none" cap="none" strike="noStrike">
                <a:solidFill>
                  <a:schemeClr val="dk1"/>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
        <p:nvSpPr>
          <p:cNvPr id="272" name="Google Shape;272;g3855f7ea376_0_318"/>
          <p:cNvSpPr txBox="1"/>
          <p:nvPr>
            <p:ph idx="1" type="body"/>
          </p:nvPr>
        </p:nvSpPr>
        <p:spPr>
          <a:xfrm>
            <a:off x="415600" y="1151400"/>
            <a:ext cx="11360700" cy="6156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1600"/>
              </a:spcAft>
              <a:buSzPts val="2400"/>
              <a:buNone/>
            </a:pPr>
            <a:r>
              <a:rPr lang="en-US" sz="2000"/>
              <a:t>Look at your tasks and plan dates you will work on each task - </a:t>
            </a:r>
            <a:r>
              <a:rPr lang="en-US" sz="2000" u="sng">
                <a:solidFill>
                  <a:schemeClr val="hlink"/>
                </a:solidFill>
                <a:hlinkClick r:id="rId5"/>
              </a:rPr>
              <a:t>Project Planning</a:t>
            </a:r>
            <a:r>
              <a:rPr lang="en-US" sz="2000"/>
              <a:t> </a:t>
            </a:r>
            <a:endParaRPr sz="2000"/>
          </a:p>
        </p:txBody>
      </p:sp>
      <p:sp>
        <p:nvSpPr>
          <p:cNvPr id="273" name="Google Shape;273;g3855f7ea376_0_318"/>
          <p:cNvSpPr txBox="1"/>
          <p:nvPr/>
        </p:nvSpPr>
        <p:spPr>
          <a:xfrm>
            <a:off x="375925" y="3679988"/>
            <a:ext cx="1293000" cy="8313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400" u="none" cap="none" strike="noStrike">
                <a:solidFill>
                  <a:srgbClr val="000000"/>
                </a:solidFill>
                <a:latin typeface="Arial"/>
                <a:ea typeface="Arial"/>
                <a:cs typeface="Arial"/>
                <a:sym typeface="Arial"/>
              </a:rPr>
              <a:t>List Tasks to code and unit test </a:t>
            </a:r>
            <a:endParaRPr b="0" i="0" sz="1400" u="none" cap="none" strike="noStrike">
              <a:solidFill>
                <a:srgbClr val="000000"/>
              </a:solidFill>
              <a:latin typeface="Arial"/>
              <a:ea typeface="Arial"/>
              <a:cs typeface="Arial"/>
              <a:sym typeface="Arial"/>
            </a:endParaRPr>
          </a:p>
        </p:txBody>
      </p:sp>
      <p:sp>
        <p:nvSpPr>
          <p:cNvPr id="274" name="Google Shape;274;g3855f7ea376_0_318"/>
          <p:cNvSpPr txBox="1"/>
          <p:nvPr/>
        </p:nvSpPr>
        <p:spPr>
          <a:xfrm>
            <a:off x="3749525" y="3679988"/>
            <a:ext cx="1293000" cy="6156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400" u="none" cap="none" strike="noStrike">
                <a:solidFill>
                  <a:srgbClr val="000000"/>
                </a:solidFill>
                <a:latin typeface="Arial"/>
                <a:ea typeface="Arial"/>
                <a:cs typeface="Arial"/>
                <a:sym typeface="Arial"/>
              </a:rPr>
              <a:t>Finish coding and testing</a:t>
            </a:r>
            <a:endParaRPr b="0" i="0" sz="1400" u="none" cap="none" strike="noStrike">
              <a:solidFill>
                <a:srgbClr val="000000"/>
              </a:solidFill>
              <a:latin typeface="Arial"/>
              <a:ea typeface="Arial"/>
              <a:cs typeface="Arial"/>
              <a:sym typeface="Arial"/>
            </a:endParaRPr>
          </a:p>
        </p:txBody>
      </p:sp>
      <p:sp>
        <p:nvSpPr>
          <p:cNvPr id="275" name="Google Shape;275;g3855f7ea376_0_318"/>
          <p:cNvSpPr txBox="1"/>
          <p:nvPr/>
        </p:nvSpPr>
        <p:spPr>
          <a:xfrm>
            <a:off x="7123125" y="3679988"/>
            <a:ext cx="1293000" cy="6156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400" u="none" cap="none" strike="noStrike">
                <a:solidFill>
                  <a:srgbClr val="000000"/>
                </a:solidFill>
                <a:latin typeface="Arial"/>
                <a:ea typeface="Arial"/>
                <a:cs typeface="Arial"/>
                <a:sym typeface="Arial"/>
              </a:rPr>
              <a:t>Finish coding and testing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4"/>
          <p:cNvSpPr txBox="1"/>
          <p:nvPr>
            <p:ph type="title"/>
          </p:nvPr>
        </p:nvSpPr>
        <p:spPr>
          <a:xfrm>
            <a:off x="429833" y="274649"/>
            <a:ext cx="10972800" cy="64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600"/>
              <a:buNone/>
            </a:pPr>
            <a:r>
              <a:rPr lang="en-US"/>
              <a:t>Problem Solving and Software Development</a:t>
            </a:r>
            <a:endParaRPr/>
          </a:p>
        </p:txBody>
      </p:sp>
      <p:sp>
        <p:nvSpPr>
          <p:cNvPr id="69" name="Google Shape;69;p4"/>
          <p:cNvSpPr txBox="1"/>
          <p:nvPr>
            <p:ph idx="1" type="body"/>
          </p:nvPr>
        </p:nvSpPr>
        <p:spPr>
          <a:xfrm>
            <a:off x="393000" y="843740"/>
            <a:ext cx="11406000" cy="51705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000"/>
              </a:spcBef>
              <a:spcAft>
                <a:spcPts val="0"/>
              </a:spcAft>
              <a:buSzPts val="1400"/>
              <a:buNone/>
            </a:pPr>
            <a:r>
              <a:rPr lang="en-US" sz="1800"/>
              <a:t>Approach problem solving using Agile Software Development  concepts to help you design and implement a solution that is maintainable, testable  and extendable. </a:t>
            </a:r>
            <a:endParaRPr sz="1800"/>
          </a:p>
          <a:p>
            <a:pPr indent="0" lvl="0" marL="0" rtl="0" algn="l">
              <a:lnSpc>
                <a:spcPct val="115000"/>
              </a:lnSpc>
              <a:spcBef>
                <a:spcPts val="1000"/>
              </a:spcBef>
              <a:spcAft>
                <a:spcPts val="0"/>
              </a:spcAft>
              <a:buSzPts val="1400"/>
              <a:buNone/>
            </a:pPr>
            <a:r>
              <a:rPr lang="en-US" sz="1800">
                <a:solidFill>
                  <a:schemeClr val="dk1"/>
                </a:solidFill>
              </a:rPr>
              <a:t>You will </a:t>
            </a:r>
            <a:endParaRPr sz="1800">
              <a:solidFill>
                <a:schemeClr val="dk1"/>
              </a:solidFill>
            </a:endParaRPr>
          </a:p>
          <a:p>
            <a:pPr indent="-342900" lvl="0" marL="457200" rtl="0" algn="l">
              <a:lnSpc>
                <a:spcPct val="115000"/>
              </a:lnSpc>
              <a:spcBef>
                <a:spcPts val="1000"/>
              </a:spcBef>
              <a:spcAft>
                <a:spcPts val="0"/>
              </a:spcAft>
              <a:buClr>
                <a:schemeClr val="dk1"/>
              </a:buClr>
              <a:buSzPts val="1800"/>
              <a:buAutoNum type="arabicPeriod"/>
            </a:pPr>
            <a:r>
              <a:rPr lang="en-US" sz="1800"/>
              <a:t>Design:</a:t>
            </a:r>
            <a:endParaRPr sz="1800"/>
          </a:p>
          <a:p>
            <a:pPr indent="-342900" lvl="1" marL="914400" rtl="0" algn="l">
              <a:lnSpc>
                <a:spcPct val="115000"/>
              </a:lnSpc>
              <a:spcBef>
                <a:spcPts val="0"/>
              </a:spcBef>
              <a:spcAft>
                <a:spcPts val="0"/>
              </a:spcAft>
              <a:buClr>
                <a:schemeClr val="dk1"/>
              </a:buClr>
              <a:buSzPts val="1800"/>
              <a:buAutoNum type="alphaLcPeriod"/>
            </a:pPr>
            <a:r>
              <a:rPr lang="en-US" sz="1800">
                <a:solidFill>
                  <a:schemeClr val="dk1"/>
                </a:solidFill>
              </a:rPr>
              <a:t>Analyze Use</a:t>
            </a:r>
            <a:r>
              <a:rPr lang="en-US" sz="1800"/>
              <a:t>r Stories and Acceptance Criteria (</a:t>
            </a:r>
            <a:r>
              <a:rPr lang="en-US" sz="1800">
                <a:solidFill>
                  <a:schemeClr val="dk1"/>
                </a:solidFill>
              </a:rPr>
              <a:t>requirements) </a:t>
            </a:r>
            <a:endParaRPr sz="1800"/>
          </a:p>
          <a:p>
            <a:pPr indent="-342900" lvl="1" marL="914400" rtl="0" algn="l">
              <a:lnSpc>
                <a:spcPct val="115000"/>
              </a:lnSpc>
              <a:spcBef>
                <a:spcPts val="0"/>
              </a:spcBef>
              <a:spcAft>
                <a:spcPts val="0"/>
              </a:spcAft>
              <a:buClr>
                <a:schemeClr val="dk1"/>
              </a:buClr>
              <a:buSzPts val="1800"/>
              <a:buAutoNum type="alphaLcPeriod"/>
            </a:pPr>
            <a:r>
              <a:rPr lang="en-US" sz="1800"/>
              <a:t>Break</a:t>
            </a:r>
            <a:r>
              <a:rPr lang="en-US" sz="1800">
                <a:solidFill>
                  <a:schemeClr val="dk1"/>
                </a:solidFill>
              </a:rPr>
              <a:t> the problem into smaller tasks </a:t>
            </a:r>
            <a:r>
              <a:rPr lang="en-US" sz="1800"/>
              <a:t>or into classes</a:t>
            </a:r>
            <a:r>
              <a:rPr lang="en-US" sz="1800">
                <a:solidFill>
                  <a:schemeClr val="dk1"/>
                </a:solidFill>
              </a:rPr>
              <a:t> </a:t>
            </a:r>
            <a:endParaRPr sz="1800">
              <a:solidFill>
                <a:schemeClr val="dk1"/>
              </a:solidFill>
            </a:endParaRPr>
          </a:p>
          <a:p>
            <a:pPr indent="-342900" lvl="1" marL="914400" rtl="0" algn="l">
              <a:lnSpc>
                <a:spcPct val="115000"/>
              </a:lnSpc>
              <a:spcBef>
                <a:spcPts val="0"/>
              </a:spcBef>
              <a:spcAft>
                <a:spcPts val="0"/>
              </a:spcAft>
              <a:buClr>
                <a:schemeClr val="dk1"/>
              </a:buClr>
              <a:buSzPts val="1800"/>
              <a:buAutoNum type="alphaLcPeriod"/>
            </a:pPr>
            <a:r>
              <a:rPr lang="en-US" sz="1800">
                <a:solidFill>
                  <a:schemeClr val="dk1"/>
                </a:solidFill>
              </a:rPr>
              <a:t>Create test cases for </a:t>
            </a:r>
            <a:r>
              <a:rPr lang="en-US" sz="1800"/>
              <a:t>tasks (methods)</a:t>
            </a:r>
            <a:endParaRPr sz="1800">
              <a:solidFill>
                <a:schemeClr val="dk1"/>
              </a:solidFill>
            </a:endParaRPr>
          </a:p>
          <a:p>
            <a:pPr indent="-342900" lvl="1" marL="914400" rtl="0" algn="l">
              <a:lnSpc>
                <a:spcPct val="90000"/>
              </a:lnSpc>
              <a:spcBef>
                <a:spcPts val="0"/>
              </a:spcBef>
              <a:spcAft>
                <a:spcPts val="0"/>
              </a:spcAft>
              <a:buClr>
                <a:schemeClr val="dk1"/>
              </a:buClr>
              <a:buSzPts val="1800"/>
              <a:buAutoNum type="alphaLcPeriod"/>
            </a:pPr>
            <a:r>
              <a:rPr lang="en-US" sz="1800">
                <a:latin typeface="Lato"/>
                <a:ea typeface="Lato"/>
                <a:cs typeface="Lato"/>
                <a:sym typeface="Lato"/>
              </a:rPr>
              <a:t>Design Algorithms in Pseudocode for Tasks (Methods)</a:t>
            </a:r>
            <a:endParaRPr sz="1800">
              <a:latin typeface="Lato"/>
              <a:ea typeface="Lato"/>
              <a:cs typeface="Lato"/>
              <a:sym typeface="Lato"/>
            </a:endParaRPr>
          </a:p>
          <a:p>
            <a:pPr indent="-342900" lvl="0" marL="457200" rtl="0" algn="l">
              <a:lnSpc>
                <a:spcPct val="115000"/>
              </a:lnSpc>
              <a:spcBef>
                <a:spcPts val="0"/>
              </a:spcBef>
              <a:spcAft>
                <a:spcPts val="0"/>
              </a:spcAft>
              <a:buClr>
                <a:schemeClr val="dk1"/>
              </a:buClr>
              <a:buSzPts val="1800"/>
              <a:buAutoNum type="arabicPeriod"/>
            </a:pPr>
            <a:r>
              <a:rPr lang="en-US" sz="1800"/>
              <a:t>Develop and Unit Test</a:t>
            </a:r>
            <a:endParaRPr sz="1800"/>
          </a:p>
          <a:p>
            <a:pPr indent="-342900" lvl="1" marL="914400" rtl="0" algn="l">
              <a:lnSpc>
                <a:spcPct val="115000"/>
              </a:lnSpc>
              <a:spcBef>
                <a:spcPts val="0"/>
              </a:spcBef>
              <a:spcAft>
                <a:spcPts val="0"/>
              </a:spcAft>
              <a:buClr>
                <a:schemeClr val="dk1"/>
              </a:buClr>
              <a:buSzPts val="1800"/>
              <a:buAutoNum type="alphaLcPeriod"/>
            </a:pPr>
            <a:r>
              <a:rPr lang="en-US" sz="1800">
                <a:solidFill>
                  <a:schemeClr val="dk1"/>
                </a:solidFill>
              </a:rPr>
              <a:t>Unit test as you implement code</a:t>
            </a:r>
            <a:endParaRPr sz="1800">
              <a:solidFill>
                <a:schemeClr val="dk1"/>
              </a:solidFill>
            </a:endParaRPr>
          </a:p>
          <a:p>
            <a:pPr indent="-342900" lvl="1" marL="914400" rtl="0" algn="l">
              <a:lnSpc>
                <a:spcPct val="115000"/>
              </a:lnSpc>
              <a:spcBef>
                <a:spcPts val="0"/>
              </a:spcBef>
              <a:spcAft>
                <a:spcPts val="0"/>
              </a:spcAft>
              <a:buClr>
                <a:schemeClr val="dk1"/>
              </a:buClr>
              <a:buSzPts val="1800"/>
              <a:buAutoNum type="alphaLcPeriod"/>
            </a:pPr>
            <a:r>
              <a:rPr lang="en-US" sz="1800">
                <a:solidFill>
                  <a:schemeClr val="dk1"/>
                </a:solidFill>
              </a:rPr>
              <a:t>Create quality code</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US" sz="1800">
                <a:solidFill>
                  <a:schemeClr val="dk1"/>
                </a:solidFill>
              </a:rPr>
              <a:t>Complete final testing </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US" sz="1800">
                <a:solidFill>
                  <a:schemeClr val="dk1"/>
                </a:solidFill>
              </a:rPr>
              <a:t>Reflect and Improve</a:t>
            </a:r>
            <a:endParaRPr sz="1800"/>
          </a:p>
        </p:txBody>
      </p:sp>
      <p:pic>
        <p:nvPicPr>
          <p:cNvPr descr="agile iteration: plan, design, develop, test, deploy, review&#10;" id="70" name="Google Shape;70;p4"/>
          <p:cNvPicPr preferRelativeResize="0"/>
          <p:nvPr/>
        </p:nvPicPr>
        <p:blipFill rotWithShape="1">
          <a:blip r:embed="rId3">
            <a:alphaModFix/>
          </a:blip>
          <a:srcRect b="0" l="0" r="0" t="0"/>
          <a:stretch/>
        </p:blipFill>
        <p:spPr>
          <a:xfrm>
            <a:off x="5094750" y="4983050"/>
            <a:ext cx="2295525" cy="1680500"/>
          </a:xfrm>
          <a:prstGeom prst="rect">
            <a:avLst/>
          </a:prstGeom>
          <a:noFill/>
          <a:ln>
            <a:noFill/>
          </a:ln>
        </p:spPr>
      </p:pic>
      <p:pic>
        <p:nvPicPr>
          <p:cNvPr descr="Break down into smaller blocks&#10;" id="71" name="Google Shape;71;p4"/>
          <p:cNvPicPr preferRelativeResize="0"/>
          <p:nvPr/>
        </p:nvPicPr>
        <p:blipFill rotWithShape="1">
          <a:blip r:embed="rId4">
            <a:alphaModFix/>
          </a:blip>
          <a:srcRect b="10194" l="70474" r="0" t="11124"/>
          <a:stretch/>
        </p:blipFill>
        <p:spPr>
          <a:xfrm>
            <a:off x="9226050" y="1404450"/>
            <a:ext cx="2572948" cy="2992875"/>
          </a:xfrm>
          <a:prstGeom prst="rect">
            <a:avLst/>
          </a:prstGeom>
          <a:noFill/>
          <a:ln>
            <a:noFill/>
          </a:ln>
        </p:spPr>
      </p:pic>
      <p:pic>
        <p:nvPicPr>
          <p:cNvPr descr="agile iteration: plan, design, develop, test, deploy, review&#10;" id="72" name="Google Shape;72;p4"/>
          <p:cNvPicPr preferRelativeResize="0"/>
          <p:nvPr/>
        </p:nvPicPr>
        <p:blipFill rotWithShape="1">
          <a:blip r:embed="rId3">
            <a:alphaModFix/>
          </a:blip>
          <a:srcRect b="0" l="0" r="0" t="0"/>
          <a:stretch/>
        </p:blipFill>
        <p:spPr>
          <a:xfrm>
            <a:off x="7390275" y="4983050"/>
            <a:ext cx="2295525" cy="1680500"/>
          </a:xfrm>
          <a:prstGeom prst="rect">
            <a:avLst/>
          </a:prstGeom>
          <a:noFill/>
          <a:ln>
            <a:noFill/>
          </a:ln>
        </p:spPr>
      </p:pic>
      <p:pic>
        <p:nvPicPr>
          <p:cNvPr descr="agile iteration: plan, design, develop, test, deploy, review&#10;" id="73" name="Google Shape;73;p4"/>
          <p:cNvPicPr preferRelativeResize="0"/>
          <p:nvPr/>
        </p:nvPicPr>
        <p:blipFill rotWithShape="1">
          <a:blip r:embed="rId3">
            <a:alphaModFix/>
          </a:blip>
          <a:srcRect b="0" l="0" r="0" t="0"/>
          <a:stretch/>
        </p:blipFill>
        <p:spPr>
          <a:xfrm>
            <a:off x="9685800" y="4983050"/>
            <a:ext cx="2295525" cy="1680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348a0853a3f_0_46"/>
          <p:cNvSpPr txBox="1"/>
          <p:nvPr>
            <p:ph type="title"/>
          </p:nvPr>
        </p:nvSpPr>
        <p:spPr>
          <a:xfrm>
            <a:off x="415600" y="339867"/>
            <a:ext cx="11360700" cy="763500"/>
          </a:xfrm>
          <a:prstGeom prst="rect">
            <a:avLst/>
          </a:prstGeom>
        </p:spPr>
        <p:txBody>
          <a:bodyPr anchorCtr="0" anchor="t" bIns="60925" lIns="121900" spcFirstLastPara="1" rIns="121900" wrap="square" tIns="60925">
            <a:normAutofit/>
          </a:bodyPr>
          <a:lstStyle/>
          <a:p>
            <a:pPr indent="0" lvl="0" marL="0" rtl="0" algn="l">
              <a:spcBef>
                <a:spcPts val="0"/>
              </a:spcBef>
              <a:spcAft>
                <a:spcPts val="0"/>
              </a:spcAft>
              <a:buNone/>
            </a:pPr>
            <a:r>
              <a:rPr lang="en-US"/>
              <a:t>User Stories and Acceptance Criteria</a:t>
            </a:r>
            <a:endParaRPr/>
          </a:p>
        </p:txBody>
      </p:sp>
      <p:sp>
        <p:nvSpPr>
          <p:cNvPr id="79" name="Google Shape;79;g348a0853a3f_0_46"/>
          <p:cNvSpPr txBox="1"/>
          <p:nvPr>
            <p:ph idx="1" type="body"/>
          </p:nvPr>
        </p:nvSpPr>
        <p:spPr>
          <a:xfrm>
            <a:off x="415600" y="1151400"/>
            <a:ext cx="11360700" cy="5423700"/>
          </a:xfrm>
          <a:prstGeom prst="rect">
            <a:avLst/>
          </a:prstGeom>
        </p:spPr>
        <p:txBody>
          <a:bodyPr anchorCtr="0" anchor="t" bIns="60925" lIns="121900" spcFirstLastPara="1" rIns="121900" wrap="square" tIns="60925">
            <a:normAutofit/>
          </a:bodyPr>
          <a:lstStyle/>
          <a:p>
            <a:pPr indent="0" lvl="0" marL="0" rtl="0" algn="l">
              <a:lnSpc>
                <a:spcPct val="80000"/>
              </a:lnSpc>
              <a:spcBef>
                <a:spcPts val="900"/>
              </a:spcBef>
              <a:spcAft>
                <a:spcPts val="0"/>
              </a:spcAft>
              <a:buClr>
                <a:schemeClr val="dk1"/>
              </a:buClr>
              <a:buSzPts val="935"/>
              <a:buFont typeface="Arial"/>
              <a:buNone/>
            </a:pPr>
            <a:r>
              <a:rPr lang="en-US" sz="1800"/>
              <a:t>User Stories are what the user needs and acceptance criteria is how we know it works.</a:t>
            </a:r>
            <a:endParaRPr sz="1800"/>
          </a:p>
          <a:p>
            <a:pPr indent="-342900" lvl="0" marL="457200" rtl="0" algn="l">
              <a:lnSpc>
                <a:spcPct val="80000"/>
              </a:lnSpc>
              <a:spcBef>
                <a:spcPts val="900"/>
              </a:spcBef>
              <a:spcAft>
                <a:spcPts val="0"/>
              </a:spcAft>
              <a:buSzPts val="1800"/>
              <a:buChar char="●"/>
            </a:pPr>
            <a:r>
              <a:rPr lang="en-US" sz="1800"/>
              <a:t>A short sentence that describes a feature from the user’s perspective.</a:t>
            </a:r>
            <a:endParaRPr sz="1800"/>
          </a:p>
          <a:p>
            <a:pPr indent="-342900" lvl="0" marL="457200" rtl="0" algn="l">
              <a:lnSpc>
                <a:spcPct val="80000"/>
              </a:lnSpc>
              <a:spcBef>
                <a:spcPts val="900"/>
              </a:spcBef>
              <a:spcAft>
                <a:spcPts val="0"/>
              </a:spcAft>
              <a:buSzPts val="1800"/>
              <a:buChar char="●"/>
            </a:pPr>
            <a:r>
              <a:rPr lang="en-US" sz="1800"/>
              <a:t>Format: As a [type of user], I want [some goal] so that [reason/value].</a:t>
            </a:r>
            <a:br>
              <a:rPr lang="en-US" sz="1800"/>
            </a:br>
            <a:endParaRPr sz="1800"/>
          </a:p>
          <a:p>
            <a:pPr indent="0" lvl="0" marL="0" rtl="0" algn="l">
              <a:lnSpc>
                <a:spcPct val="80000"/>
              </a:lnSpc>
              <a:spcBef>
                <a:spcPts val="900"/>
              </a:spcBef>
              <a:spcAft>
                <a:spcPts val="0"/>
              </a:spcAft>
              <a:buClr>
                <a:schemeClr val="dk1"/>
              </a:buClr>
              <a:buSzPts val="935"/>
              <a:buFont typeface="Arial"/>
              <a:buNone/>
            </a:pPr>
            <a:r>
              <a:rPr lang="en-US" sz="1800"/>
              <a:t>Example (Library App):</a:t>
            </a:r>
            <a:endParaRPr sz="1800"/>
          </a:p>
          <a:p>
            <a:pPr indent="0" lvl="0" marL="0" rtl="0" algn="l">
              <a:lnSpc>
                <a:spcPct val="80000"/>
              </a:lnSpc>
              <a:spcBef>
                <a:spcPts val="900"/>
              </a:spcBef>
              <a:spcAft>
                <a:spcPts val="0"/>
              </a:spcAft>
              <a:buClr>
                <a:schemeClr val="dk1"/>
              </a:buClr>
              <a:buSzPts val="935"/>
              <a:buFont typeface="Arial"/>
              <a:buNone/>
            </a:pPr>
            <a:r>
              <a:rPr lang="en-US" sz="1800"/>
              <a:t>As a librarian, I want to add a book so that it is stored on the shelf.</a:t>
            </a:r>
            <a:endParaRPr sz="1800"/>
          </a:p>
          <a:p>
            <a:pPr indent="0" lvl="0" marL="0" rtl="0" algn="l">
              <a:lnSpc>
                <a:spcPct val="80000"/>
              </a:lnSpc>
              <a:spcBef>
                <a:spcPts val="900"/>
              </a:spcBef>
              <a:spcAft>
                <a:spcPts val="0"/>
              </a:spcAft>
              <a:buClr>
                <a:schemeClr val="dk1"/>
              </a:buClr>
              <a:buSzPts val="935"/>
              <a:buFont typeface="Arial"/>
              <a:buNone/>
            </a:pPr>
            <a:r>
              <a:rPr lang="en-US" sz="1800"/>
              <a:t>Acceptance Criteria</a:t>
            </a:r>
            <a:endParaRPr sz="1800"/>
          </a:p>
          <a:p>
            <a:pPr indent="-342900" lvl="0" marL="457200" rtl="0" algn="l">
              <a:lnSpc>
                <a:spcPct val="80000"/>
              </a:lnSpc>
              <a:spcBef>
                <a:spcPts val="900"/>
              </a:spcBef>
              <a:spcAft>
                <a:spcPts val="0"/>
              </a:spcAft>
              <a:buSzPts val="1800"/>
              <a:buChar char="●"/>
            </a:pPr>
            <a:r>
              <a:rPr lang="en-US" sz="1800"/>
              <a:t>A checklist of conditions that define when the story is “done.”</a:t>
            </a:r>
            <a:endParaRPr sz="1800"/>
          </a:p>
          <a:p>
            <a:pPr indent="-342900" lvl="0" marL="457200" rtl="0" algn="l">
              <a:lnSpc>
                <a:spcPct val="80000"/>
              </a:lnSpc>
              <a:spcBef>
                <a:spcPts val="900"/>
              </a:spcBef>
              <a:spcAft>
                <a:spcPts val="0"/>
              </a:spcAft>
              <a:buSzPts val="1800"/>
              <a:buChar char="●"/>
            </a:pPr>
            <a:r>
              <a:rPr lang="en-US" sz="1800"/>
              <a:t>Written as clear, testable statements.</a:t>
            </a:r>
            <a:endParaRPr sz="1800"/>
          </a:p>
          <a:p>
            <a:pPr indent="-342900" lvl="0" marL="457200" rtl="0" algn="l">
              <a:lnSpc>
                <a:spcPct val="80000"/>
              </a:lnSpc>
              <a:spcBef>
                <a:spcPts val="900"/>
              </a:spcBef>
              <a:spcAft>
                <a:spcPts val="0"/>
              </a:spcAft>
              <a:buSzPts val="1800"/>
              <a:buChar char="●"/>
            </a:pPr>
            <a:r>
              <a:rPr lang="en-US" sz="1800"/>
              <a:t>Helps guide both implementation and testing.</a:t>
            </a:r>
            <a:br>
              <a:rPr lang="en-US" sz="1800"/>
            </a:br>
            <a:endParaRPr sz="1800"/>
          </a:p>
          <a:p>
            <a:pPr indent="0" lvl="0" marL="0" rtl="0" algn="l">
              <a:lnSpc>
                <a:spcPct val="80000"/>
              </a:lnSpc>
              <a:spcBef>
                <a:spcPts val="900"/>
              </a:spcBef>
              <a:spcAft>
                <a:spcPts val="0"/>
              </a:spcAft>
              <a:buClr>
                <a:schemeClr val="dk1"/>
              </a:buClr>
              <a:buSzPts val="935"/>
              <a:buFont typeface="Arial"/>
              <a:buNone/>
            </a:pPr>
            <a:r>
              <a:rPr lang="en-US" sz="1800"/>
              <a:t>Example (for “Add a book”):</a:t>
            </a:r>
            <a:endParaRPr sz="1800"/>
          </a:p>
          <a:p>
            <a:pPr indent="-342900" lvl="0" marL="457200" rtl="0" algn="l">
              <a:lnSpc>
                <a:spcPct val="80000"/>
              </a:lnSpc>
              <a:spcBef>
                <a:spcPts val="900"/>
              </a:spcBef>
              <a:spcAft>
                <a:spcPts val="0"/>
              </a:spcAft>
              <a:buSzPts val="1800"/>
              <a:buChar char="●"/>
            </a:pPr>
            <a:r>
              <a:rPr lang="en-US" sz="1800"/>
              <a:t>If a slot is available, book is placed and message printed.</a:t>
            </a:r>
            <a:endParaRPr sz="1800"/>
          </a:p>
          <a:p>
            <a:pPr indent="-342900" lvl="0" marL="457200" rtl="0" algn="l">
              <a:lnSpc>
                <a:spcPct val="80000"/>
              </a:lnSpc>
              <a:spcBef>
                <a:spcPts val="900"/>
              </a:spcBef>
              <a:spcAft>
                <a:spcPts val="0"/>
              </a:spcAft>
              <a:buSzPts val="1800"/>
              <a:buChar char="●"/>
            </a:pPr>
            <a:r>
              <a:rPr lang="en-US" sz="1800"/>
              <a:t>If library is full, system prints error and does not crash.</a:t>
            </a:r>
            <a:endParaRPr sz="1800"/>
          </a:p>
          <a:p>
            <a:pPr indent="-342900" lvl="0" marL="457200" rtl="0" algn="l">
              <a:lnSpc>
                <a:spcPct val="80000"/>
              </a:lnSpc>
              <a:spcBef>
                <a:spcPts val="900"/>
              </a:spcBef>
              <a:spcAft>
                <a:spcPts val="0"/>
              </a:spcAft>
              <a:buSzPts val="1800"/>
              <a:buChar char="●"/>
            </a:pPr>
            <a:r>
              <a:rPr lang="en-US" sz="1800"/>
              <a:t>Books are always placed in row-major order.</a:t>
            </a:r>
            <a:endParaRPr sz="1800"/>
          </a:p>
          <a:p>
            <a:pPr indent="0" lvl="0" marL="0" rtl="0" algn="l">
              <a:lnSpc>
                <a:spcPct val="80000"/>
              </a:lnSpc>
              <a:spcBef>
                <a:spcPts val="900"/>
              </a:spcBef>
              <a:spcAft>
                <a:spcPts val="0"/>
              </a:spcAft>
              <a:buSzPts val="935"/>
              <a:buNone/>
            </a:pPr>
            <a:r>
              <a:t/>
            </a:r>
            <a:endParaRPr sz="1800"/>
          </a:p>
        </p:txBody>
      </p:sp>
      <p:pic>
        <p:nvPicPr>
          <p:cNvPr id="80" name="Google Shape;80;g348a0853a3f_0_46"/>
          <p:cNvPicPr preferRelativeResize="0"/>
          <p:nvPr/>
        </p:nvPicPr>
        <p:blipFill rotWithShape="1">
          <a:blip r:embed="rId3">
            <a:alphaModFix/>
          </a:blip>
          <a:srcRect b="8889" l="3096" r="9932" t="2300"/>
          <a:stretch/>
        </p:blipFill>
        <p:spPr>
          <a:xfrm>
            <a:off x="8396300" y="2786850"/>
            <a:ext cx="3379999" cy="3788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348a0853a3f_0_51"/>
          <p:cNvSpPr txBox="1"/>
          <p:nvPr>
            <p:ph type="title"/>
          </p:nvPr>
        </p:nvSpPr>
        <p:spPr>
          <a:xfrm>
            <a:off x="364675" y="127685"/>
            <a:ext cx="10972800" cy="605100"/>
          </a:xfrm>
          <a:prstGeom prst="rect">
            <a:avLst/>
          </a:prstGeom>
        </p:spPr>
        <p:txBody>
          <a:bodyPr anchorCtr="0" anchor="ctr" bIns="60925" lIns="121900" spcFirstLastPara="1" rIns="121900" wrap="square" tIns="60925">
            <a:normAutofit fontScale="90000"/>
          </a:bodyPr>
          <a:lstStyle/>
          <a:p>
            <a:pPr indent="0" lvl="0" marL="0" rtl="0" algn="l">
              <a:spcBef>
                <a:spcPts val="0"/>
              </a:spcBef>
              <a:spcAft>
                <a:spcPts val="0"/>
              </a:spcAft>
              <a:buNone/>
            </a:pPr>
            <a:r>
              <a:rPr lang="en-US"/>
              <a:t>Library App User Stories </a:t>
            </a:r>
            <a:endParaRPr/>
          </a:p>
        </p:txBody>
      </p:sp>
      <p:sp>
        <p:nvSpPr>
          <p:cNvPr id="86" name="Google Shape;86;g348a0853a3f_0_51"/>
          <p:cNvSpPr txBox="1"/>
          <p:nvPr>
            <p:ph idx="1" type="body"/>
          </p:nvPr>
        </p:nvSpPr>
        <p:spPr>
          <a:xfrm>
            <a:off x="201400" y="879725"/>
            <a:ext cx="5976300" cy="5625900"/>
          </a:xfrm>
          <a:prstGeom prst="rect">
            <a:avLst/>
          </a:prstGeom>
        </p:spPr>
        <p:txBody>
          <a:bodyPr anchorCtr="0" anchor="t" bIns="60925" lIns="121900" spcFirstLastPara="1" rIns="121900" wrap="square" tIns="60925">
            <a:normAutofit/>
          </a:bodyPr>
          <a:lstStyle/>
          <a:p>
            <a:pPr indent="0" lvl="0" marL="0" rtl="0" algn="l">
              <a:spcBef>
                <a:spcPts val="700"/>
              </a:spcBef>
              <a:spcAft>
                <a:spcPts val="0"/>
              </a:spcAft>
              <a:buNone/>
            </a:pPr>
            <a:r>
              <a:rPr b="1" lang="en-US" sz="1600"/>
              <a:t>Story 1 Represent a Book:</a:t>
            </a:r>
            <a:r>
              <a:rPr lang="en-US" sz="1600"/>
              <a:t> </a:t>
            </a:r>
            <a:r>
              <a:rPr lang="en-US" sz="1600"/>
              <a:t>As a librarian, I want each book to have its details recorded so that I can identify it on the shelf.</a:t>
            </a:r>
            <a:endParaRPr sz="1600"/>
          </a:p>
          <a:p>
            <a:pPr indent="0" lvl="0" marL="0" rtl="0" algn="l">
              <a:spcBef>
                <a:spcPts val="700"/>
              </a:spcBef>
              <a:spcAft>
                <a:spcPts val="0"/>
              </a:spcAft>
              <a:buNone/>
            </a:pPr>
            <a:r>
              <a:rPr b="1" lang="en-US" sz="1600"/>
              <a:t>Acceptance Criteria:</a:t>
            </a:r>
            <a:r>
              <a:rPr b="1" lang="en-US" sz="1600"/>
              <a:t> </a:t>
            </a:r>
            <a:r>
              <a:rPr lang="en-US" sz="1600"/>
              <a:t>Each book shows its title, author, and year. When I look up a book, I see its information clearly formatted.</a:t>
            </a:r>
            <a:endParaRPr sz="1600"/>
          </a:p>
          <a:p>
            <a:pPr indent="0" lvl="0" marL="0" rtl="0" algn="l">
              <a:spcBef>
                <a:spcPts val="700"/>
              </a:spcBef>
              <a:spcAft>
                <a:spcPts val="0"/>
              </a:spcAft>
              <a:buClr>
                <a:schemeClr val="dk1"/>
              </a:buClr>
              <a:buSzPts val="1100"/>
              <a:buFont typeface="Arial"/>
              <a:buNone/>
            </a:pPr>
            <a:r>
              <a:t/>
            </a:r>
            <a:endParaRPr b="1" sz="1600"/>
          </a:p>
          <a:p>
            <a:pPr indent="0" lvl="0" marL="0" rtl="0" algn="l">
              <a:spcBef>
                <a:spcPts val="700"/>
              </a:spcBef>
              <a:spcAft>
                <a:spcPts val="0"/>
              </a:spcAft>
              <a:buClr>
                <a:schemeClr val="dk1"/>
              </a:buClr>
              <a:buSzPts val="1100"/>
              <a:buFont typeface="Arial"/>
              <a:buNone/>
            </a:pPr>
            <a:r>
              <a:rPr b="1" lang="en-US" sz="1600"/>
              <a:t>Story 2 Create a Library with Shelves:</a:t>
            </a:r>
            <a:r>
              <a:rPr lang="en-US" sz="1600"/>
              <a:t> As a librarian, I want to set up shelves with space for books so that I know how many I can store.</a:t>
            </a:r>
            <a:endParaRPr sz="1600"/>
          </a:p>
          <a:p>
            <a:pPr indent="0" lvl="0" marL="0" rtl="0" algn="l">
              <a:spcBef>
                <a:spcPts val="700"/>
              </a:spcBef>
              <a:spcAft>
                <a:spcPts val="0"/>
              </a:spcAft>
              <a:buNone/>
            </a:pPr>
            <a:r>
              <a:rPr b="1" lang="en-US" sz="1600"/>
              <a:t>Acceptance Criteria: </a:t>
            </a:r>
            <a:r>
              <a:rPr lang="en-US" sz="1600"/>
              <a:t>The library has a name, shelves, and spaces per shelf. If setup is invalid, it still starts safely.</a:t>
            </a:r>
            <a:endParaRPr sz="1600"/>
          </a:p>
          <a:p>
            <a:pPr indent="0" lvl="0" marL="0" rtl="0" algn="l">
              <a:spcBef>
                <a:spcPts val="700"/>
              </a:spcBef>
              <a:spcAft>
                <a:spcPts val="0"/>
              </a:spcAft>
              <a:buNone/>
            </a:pPr>
            <a:r>
              <a:t/>
            </a:r>
            <a:endParaRPr b="1" sz="1600"/>
          </a:p>
          <a:p>
            <a:pPr indent="0" lvl="0" marL="0" rtl="0" algn="l">
              <a:spcBef>
                <a:spcPts val="700"/>
              </a:spcBef>
              <a:spcAft>
                <a:spcPts val="0"/>
              </a:spcAft>
              <a:buNone/>
            </a:pPr>
            <a:r>
              <a:rPr b="1" lang="en-US" sz="1600"/>
              <a:t>Story 3 Add a Book Automatically:</a:t>
            </a:r>
            <a:r>
              <a:rPr lang="en-US" sz="1600"/>
              <a:t> As a librarian, I want to add new books into the next available space so that shelves fill in order.</a:t>
            </a:r>
            <a:endParaRPr sz="1600"/>
          </a:p>
          <a:p>
            <a:pPr indent="0" lvl="0" marL="0" rtl="0" algn="l">
              <a:spcBef>
                <a:spcPts val="700"/>
              </a:spcBef>
              <a:spcAft>
                <a:spcPts val="0"/>
              </a:spcAft>
              <a:buNone/>
            </a:pPr>
            <a:r>
              <a:rPr b="1" lang="en-US" sz="1600"/>
              <a:t>Acceptance Criteria: </a:t>
            </a:r>
            <a:r>
              <a:rPr lang="en-US" sz="1600"/>
              <a:t>When I add a book, I’m told where it was placed. If the library is full, I’m told it cannot be added.</a:t>
            </a:r>
            <a:endParaRPr sz="1600"/>
          </a:p>
        </p:txBody>
      </p:sp>
      <p:sp>
        <p:nvSpPr>
          <p:cNvPr id="87" name="Google Shape;87;g348a0853a3f_0_51"/>
          <p:cNvSpPr txBox="1"/>
          <p:nvPr>
            <p:ph idx="1" type="body"/>
          </p:nvPr>
        </p:nvSpPr>
        <p:spPr>
          <a:xfrm>
            <a:off x="6324600" y="879725"/>
            <a:ext cx="5715000" cy="5625900"/>
          </a:xfrm>
          <a:prstGeom prst="rect">
            <a:avLst/>
          </a:prstGeom>
        </p:spPr>
        <p:txBody>
          <a:bodyPr anchorCtr="0" anchor="t" bIns="60925" lIns="121900" spcFirstLastPara="1" rIns="121900" wrap="square" tIns="60925">
            <a:normAutofit/>
          </a:bodyPr>
          <a:lstStyle/>
          <a:p>
            <a:pPr indent="0" lvl="0" marL="0" rtl="0" algn="l">
              <a:lnSpc>
                <a:spcPct val="80000"/>
              </a:lnSpc>
              <a:spcBef>
                <a:spcPts val="700"/>
              </a:spcBef>
              <a:spcAft>
                <a:spcPts val="0"/>
              </a:spcAft>
              <a:buNone/>
            </a:pPr>
            <a:r>
              <a:rPr b="1" lang="en-US" sz="1600"/>
              <a:t>Story 4 Display All Books:</a:t>
            </a:r>
            <a:r>
              <a:rPr lang="en-US" sz="1600"/>
              <a:t> </a:t>
            </a:r>
            <a:r>
              <a:rPr lang="en-US" sz="1600"/>
              <a:t>As a library member, I want to see what books are available so that I can browse them.</a:t>
            </a:r>
            <a:endParaRPr sz="1600"/>
          </a:p>
          <a:p>
            <a:pPr indent="0" lvl="0" marL="0" rtl="0" algn="l">
              <a:spcBef>
                <a:spcPts val="700"/>
              </a:spcBef>
              <a:spcAft>
                <a:spcPts val="0"/>
              </a:spcAft>
              <a:buNone/>
            </a:pPr>
            <a:r>
              <a:rPr b="1" lang="en-US" sz="1600"/>
              <a:t>Acceptance Criteria: </a:t>
            </a:r>
            <a:r>
              <a:rPr lang="en-US" sz="1600"/>
              <a:t>A table lists each book with its location, title, author, and year. Empty spaces not shown.</a:t>
            </a:r>
            <a:endParaRPr sz="1600"/>
          </a:p>
          <a:p>
            <a:pPr indent="0" lvl="0" marL="0" rtl="0" algn="l">
              <a:lnSpc>
                <a:spcPct val="80000"/>
              </a:lnSpc>
              <a:spcBef>
                <a:spcPts val="700"/>
              </a:spcBef>
              <a:spcAft>
                <a:spcPts val="0"/>
              </a:spcAft>
              <a:buNone/>
            </a:pPr>
            <a:r>
              <a:t/>
            </a:r>
            <a:endParaRPr b="1" sz="1600"/>
          </a:p>
          <a:p>
            <a:pPr indent="0" lvl="0" marL="0" rtl="0" algn="l">
              <a:lnSpc>
                <a:spcPct val="80000"/>
              </a:lnSpc>
              <a:spcBef>
                <a:spcPts val="700"/>
              </a:spcBef>
              <a:spcAft>
                <a:spcPts val="0"/>
              </a:spcAft>
              <a:buNone/>
            </a:pPr>
            <a:r>
              <a:rPr b="1" lang="en-US" sz="1600"/>
              <a:t>Story 5 Count Books Per Shelf:</a:t>
            </a:r>
            <a:r>
              <a:rPr lang="en-US" sz="1600"/>
              <a:t> </a:t>
            </a:r>
            <a:r>
              <a:rPr lang="en-US" sz="1600"/>
              <a:t>As a librarian, I want to see how many books are on each shelf so that I can track usage.</a:t>
            </a:r>
            <a:endParaRPr sz="1600"/>
          </a:p>
          <a:p>
            <a:pPr indent="0" lvl="0" marL="0" rtl="0" algn="l">
              <a:spcBef>
                <a:spcPts val="700"/>
              </a:spcBef>
              <a:spcAft>
                <a:spcPts val="0"/>
              </a:spcAft>
              <a:buNone/>
            </a:pPr>
            <a:r>
              <a:rPr b="1" lang="en-US" sz="1600"/>
              <a:t>Acceptance Criteria: </a:t>
            </a:r>
            <a:r>
              <a:rPr lang="en-US" sz="1600"/>
              <a:t>A report shows each shelf with the number of books it holds.</a:t>
            </a:r>
            <a:endParaRPr sz="1600"/>
          </a:p>
          <a:p>
            <a:pPr indent="0" lvl="0" marL="0" rtl="0" algn="l">
              <a:lnSpc>
                <a:spcPct val="80000"/>
              </a:lnSpc>
              <a:spcBef>
                <a:spcPts val="700"/>
              </a:spcBef>
              <a:spcAft>
                <a:spcPts val="0"/>
              </a:spcAft>
              <a:buNone/>
            </a:pPr>
            <a:r>
              <a:t/>
            </a:r>
            <a:endParaRPr b="1" sz="1600"/>
          </a:p>
          <a:p>
            <a:pPr indent="0" lvl="0" marL="0" rtl="0" algn="l">
              <a:lnSpc>
                <a:spcPct val="80000"/>
              </a:lnSpc>
              <a:spcBef>
                <a:spcPts val="700"/>
              </a:spcBef>
              <a:spcAft>
                <a:spcPts val="0"/>
              </a:spcAft>
              <a:buNone/>
            </a:pPr>
            <a:r>
              <a:rPr b="1" lang="en-US" sz="1600"/>
              <a:t>Story 6 Find the Oldest Book:</a:t>
            </a:r>
            <a:r>
              <a:rPr lang="en-US" sz="1600"/>
              <a:t> </a:t>
            </a:r>
            <a:r>
              <a:rPr lang="en-US" sz="1600"/>
              <a:t>As a librarian, I want to know the oldest book in the library so that I can feature it.</a:t>
            </a:r>
            <a:endParaRPr sz="1600"/>
          </a:p>
          <a:p>
            <a:pPr indent="0" lvl="0" marL="0" rtl="0" algn="l">
              <a:spcBef>
                <a:spcPts val="700"/>
              </a:spcBef>
              <a:spcAft>
                <a:spcPts val="0"/>
              </a:spcAft>
              <a:buNone/>
            </a:pPr>
            <a:r>
              <a:rPr b="1" lang="en-US" sz="1600"/>
              <a:t>Acceptance Criteria: </a:t>
            </a:r>
            <a:r>
              <a:rPr lang="en-US" sz="1600"/>
              <a:t>If no books, I’m told it is empty. Otherwise, I see the oldest year and all books from that year</a:t>
            </a:r>
            <a:endParaRPr sz="1600"/>
          </a:p>
        </p:txBody>
      </p:sp>
      <p:sp>
        <p:nvSpPr>
          <p:cNvPr id="88" name="Google Shape;88;g348a0853a3f_0_51"/>
          <p:cNvSpPr/>
          <p:nvPr/>
        </p:nvSpPr>
        <p:spPr>
          <a:xfrm>
            <a:off x="5606100" y="5905500"/>
            <a:ext cx="6498900" cy="952500"/>
          </a:xfrm>
          <a:prstGeom prst="wedgeEllipseCallout">
            <a:avLst>
              <a:gd fmla="val -40201" name="adj1"/>
              <a:gd fmla="val -51714" name="adj2"/>
            </a:avLst>
          </a:prstGeom>
          <a:solidFill>
            <a:srgbClr val="D9D2E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i="0" lang="en-US" u="none" cap="none" strike="noStrike">
                <a:solidFill>
                  <a:srgbClr val="000000"/>
                </a:solidFill>
                <a:latin typeface="Lexend"/>
                <a:ea typeface="Lexend"/>
                <a:cs typeface="Lexend"/>
                <a:sym typeface="Lexend"/>
              </a:rPr>
              <a:t>How would you approach this problem? On paper start analyzing and designing a solution.</a:t>
            </a:r>
            <a:endParaRPr i="0" u="none" cap="none" strike="noStrike">
              <a:solidFill>
                <a:srgbClr val="000000"/>
              </a:solidFill>
              <a:latin typeface="Lexend"/>
              <a:ea typeface="Lexend"/>
              <a:cs typeface="Lexend"/>
              <a:sym typeface="Lexe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6"/>
          <p:cNvSpPr txBox="1"/>
          <p:nvPr>
            <p:ph type="title"/>
          </p:nvPr>
        </p:nvSpPr>
        <p:spPr>
          <a:xfrm>
            <a:off x="415600" y="339867"/>
            <a:ext cx="113607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990"/>
              <a:buNone/>
            </a:pPr>
            <a:r>
              <a:rPr lang="en-US" sz="2830"/>
              <a:t>Analyze Requirements and Design Classes </a:t>
            </a:r>
            <a:endParaRPr sz="2830"/>
          </a:p>
        </p:txBody>
      </p:sp>
      <p:sp>
        <p:nvSpPr>
          <p:cNvPr id="94" name="Google Shape;94;p6"/>
          <p:cNvSpPr txBox="1"/>
          <p:nvPr/>
        </p:nvSpPr>
        <p:spPr>
          <a:xfrm>
            <a:off x="520725" y="1103375"/>
            <a:ext cx="11255700" cy="535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600">
                <a:solidFill>
                  <a:schemeClr val="dk1"/>
                </a:solidFill>
                <a:latin typeface="Lexend"/>
                <a:ea typeface="Lexend"/>
                <a:cs typeface="Lexend"/>
                <a:sym typeface="Lexend"/>
              </a:rPr>
              <a:t>Design classes around real-world things.</a:t>
            </a:r>
            <a:endParaRPr b="1" sz="1600">
              <a:solidFill>
                <a:schemeClr val="dk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b="1" lang="en-US" sz="1600">
                <a:solidFill>
                  <a:schemeClr val="dk1"/>
                </a:solidFill>
                <a:latin typeface="Lexend"/>
                <a:ea typeface="Lexend"/>
                <a:cs typeface="Lexend"/>
                <a:sym typeface="Lexend"/>
              </a:rPr>
              <a:t>One job per class</a:t>
            </a:r>
            <a:r>
              <a:rPr lang="en-US" sz="1600">
                <a:solidFill>
                  <a:schemeClr val="dk1"/>
                </a:solidFill>
                <a:latin typeface="Lexend"/>
                <a:ea typeface="Lexend"/>
                <a:cs typeface="Lexend"/>
                <a:sym typeface="Lexend"/>
              </a:rPr>
              <a:t>  keeps design clean.</a:t>
            </a:r>
            <a:endParaRPr sz="1600">
              <a:solidFill>
                <a:schemeClr val="dk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b="1" lang="en-US" sz="1600">
                <a:solidFill>
                  <a:schemeClr val="dk1"/>
                </a:solidFill>
                <a:latin typeface="Lexend"/>
                <a:ea typeface="Lexend"/>
                <a:cs typeface="Lexend"/>
                <a:sym typeface="Lexend"/>
              </a:rPr>
              <a:t>No copy-paste</a:t>
            </a:r>
            <a:r>
              <a:rPr lang="en-US" sz="1600">
                <a:solidFill>
                  <a:schemeClr val="dk1"/>
                </a:solidFill>
                <a:latin typeface="Lexend"/>
                <a:ea typeface="Lexend"/>
                <a:cs typeface="Lexend"/>
                <a:sym typeface="Lexend"/>
              </a:rPr>
              <a:t> reuse code with methods.</a:t>
            </a:r>
            <a:endParaRPr sz="1600">
              <a:solidFill>
                <a:schemeClr val="dk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16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600">
                <a:latin typeface="Lexend"/>
                <a:ea typeface="Lexend"/>
                <a:cs typeface="Lexend"/>
                <a:sym typeface="Lexend"/>
              </a:rPr>
              <a:t>1. Think in Nouns</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lang="en-US" sz="1600">
                <a:latin typeface="Lexend"/>
                <a:ea typeface="Lexend"/>
                <a:cs typeface="Lexend"/>
                <a:sym typeface="Lexend"/>
              </a:rPr>
              <a:t>A class usually represents a thing in your program (Book, Student, Library).</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lang="en-US" sz="1600">
                <a:latin typeface="Lexend"/>
                <a:ea typeface="Lexend"/>
                <a:cs typeface="Lexend"/>
                <a:sym typeface="Lexend"/>
              </a:rPr>
              <a:t>The class holds the data (fields) and the actions (methods) related to that thing</a:t>
            </a:r>
            <a:endParaRPr sz="16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16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600">
                <a:latin typeface="Lexend"/>
                <a:ea typeface="Lexend"/>
                <a:cs typeface="Lexend"/>
                <a:sym typeface="Lexend"/>
              </a:rPr>
              <a:t>2. SRP – Single Responsibility Principle</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lang="en-US" sz="1600">
                <a:latin typeface="Lexend"/>
                <a:ea typeface="Lexend"/>
                <a:cs typeface="Lexend"/>
                <a:sym typeface="Lexend"/>
              </a:rPr>
              <a:t>“One class, one job.”</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lang="en-US" sz="1600">
                <a:latin typeface="Lexend"/>
                <a:ea typeface="Lexend"/>
                <a:cs typeface="Lexend"/>
                <a:sym typeface="Lexend"/>
              </a:rPr>
              <a:t>Each class should only do one main thing.</a:t>
            </a:r>
            <a:endParaRPr sz="1600">
              <a:latin typeface="Lexend"/>
              <a:ea typeface="Lexend"/>
              <a:cs typeface="Lexend"/>
              <a:sym typeface="Lexend"/>
            </a:endParaRPr>
          </a:p>
          <a:p>
            <a:pPr indent="-330200" lvl="1" marL="914400" rtl="0" algn="l">
              <a:spcBef>
                <a:spcPts val="0"/>
              </a:spcBef>
              <a:spcAft>
                <a:spcPts val="0"/>
              </a:spcAft>
              <a:buSzPts val="1600"/>
              <a:buFont typeface="Lexend"/>
              <a:buChar char="○"/>
            </a:pPr>
            <a:r>
              <a:rPr lang="en-US" sz="1600">
                <a:latin typeface="Lexend"/>
                <a:ea typeface="Lexend"/>
                <a:cs typeface="Lexend"/>
                <a:sym typeface="Lexend"/>
              </a:rPr>
              <a:t>Book → stores book details.</a:t>
            </a:r>
            <a:endParaRPr sz="1600">
              <a:latin typeface="Lexend"/>
              <a:ea typeface="Lexend"/>
              <a:cs typeface="Lexend"/>
              <a:sym typeface="Lexend"/>
            </a:endParaRPr>
          </a:p>
          <a:p>
            <a:pPr indent="-330200" lvl="1" marL="914400" rtl="0" algn="l">
              <a:spcBef>
                <a:spcPts val="0"/>
              </a:spcBef>
              <a:spcAft>
                <a:spcPts val="0"/>
              </a:spcAft>
              <a:buSzPts val="1600"/>
              <a:buFont typeface="Lexend"/>
              <a:buChar char="○"/>
            </a:pPr>
            <a:r>
              <a:rPr lang="en-US" sz="1600">
                <a:latin typeface="Lexend"/>
                <a:ea typeface="Lexend"/>
                <a:cs typeface="Lexend"/>
                <a:sym typeface="Lexend"/>
              </a:rPr>
              <a:t>Library → manages a collection of books.</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lang="en-US" sz="1600">
                <a:latin typeface="Lexend"/>
                <a:ea typeface="Lexend"/>
                <a:cs typeface="Lexend"/>
                <a:sym typeface="Lexend"/>
              </a:rPr>
              <a:t>If a class tries to do too much, it becomes confusing and hard to test.</a:t>
            </a:r>
            <a:br>
              <a:rPr lang="en-US" sz="1600">
                <a:latin typeface="Lexend"/>
                <a:ea typeface="Lexend"/>
                <a:cs typeface="Lexend"/>
                <a:sym typeface="Lexend"/>
              </a:rPr>
            </a:br>
            <a:endParaRPr sz="16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sz="1600">
                <a:latin typeface="Lexend"/>
                <a:ea typeface="Lexend"/>
                <a:cs typeface="Lexend"/>
                <a:sym typeface="Lexend"/>
              </a:rPr>
              <a:t>3. DRY – Don’t Repeat Yourself</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lang="en-US" sz="1600">
                <a:latin typeface="Lexend"/>
                <a:ea typeface="Lexend"/>
                <a:cs typeface="Lexend"/>
                <a:sym typeface="Lexend"/>
              </a:rPr>
              <a:t>“Write it once, use it everywhere.”</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lang="en-US" sz="1600">
                <a:latin typeface="Lexend"/>
                <a:ea typeface="Lexend"/>
                <a:cs typeface="Lexend"/>
                <a:sym typeface="Lexend"/>
              </a:rPr>
              <a:t>If you see the same code copied in two places, move it into a method or class.</a:t>
            </a:r>
            <a:endParaRPr sz="1600">
              <a:latin typeface="Lexend"/>
              <a:ea typeface="Lexend"/>
              <a:cs typeface="Lexend"/>
              <a:sym typeface="Lexend"/>
            </a:endParaRPr>
          </a:p>
          <a:p>
            <a:pPr indent="-330200" lvl="1" marL="914400" rtl="0" algn="l">
              <a:spcBef>
                <a:spcPts val="0"/>
              </a:spcBef>
              <a:spcAft>
                <a:spcPts val="0"/>
              </a:spcAft>
              <a:buSzPts val="1600"/>
              <a:buFont typeface="Lexend"/>
              <a:buChar char="○"/>
            </a:pPr>
            <a:r>
              <a:rPr lang="en-US" sz="1600">
                <a:latin typeface="Lexend"/>
                <a:ea typeface="Lexend"/>
                <a:cs typeface="Lexend"/>
                <a:sym typeface="Lexend"/>
              </a:rPr>
              <a:t>Example: Calculating late fee for an overdue library book</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lang="en-US" sz="1600">
                <a:latin typeface="Lexend"/>
                <a:ea typeface="Lexend"/>
                <a:cs typeface="Lexend"/>
                <a:sym typeface="Lexend"/>
              </a:rPr>
              <a:t>This makes programs shorter, easier to update, and less error-prone.</a:t>
            </a:r>
            <a:endParaRPr sz="1600">
              <a:latin typeface="Lexend"/>
              <a:ea typeface="Lexend"/>
              <a:cs typeface="Lexend"/>
              <a:sym typeface="Lexend"/>
            </a:endParaRPr>
          </a:p>
          <a:p>
            <a:pPr indent="0" lvl="0" marL="0" rtl="0" algn="l">
              <a:spcBef>
                <a:spcPts val="0"/>
              </a:spcBef>
              <a:spcAft>
                <a:spcPts val="0"/>
              </a:spcAft>
              <a:buClr>
                <a:srgbClr val="000000"/>
              </a:buClr>
              <a:buSzPts val="2000"/>
              <a:buFont typeface="Arial"/>
              <a:buNone/>
            </a:pPr>
            <a:r>
              <a:t/>
            </a:r>
            <a:endParaRPr sz="1600">
              <a:latin typeface="Lexend"/>
              <a:ea typeface="Lexend"/>
              <a:cs typeface="Lexend"/>
              <a:sym typeface="Lexe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348a0853a3f_2_30"/>
          <p:cNvSpPr txBox="1"/>
          <p:nvPr>
            <p:ph type="title"/>
          </p:nvPr>
        </p:nvSpPr>
        <p:spPr>
          <a:xfrm>
            <a:off x="488825" y="208227"/>
            <a:ext cx="15147600" cy="7050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4100"/>
              <a:buNone/>
            </a:pPr>
            <a:r>
              <a:rPr lang="en-US" sz="2600"/>
              <a:t>Designing the Loan Class</a:t>
            </a:r>
            <a:endParaRPr sz="2600"/>
          </a:p>
        </p:txBody>
      </p:sp>
      <p:sp>
        <p:nvSpPr>
          <p:cNvPr id="100" name="Google Shape;100;g348a0853a3f_2_30"/>
          <p:cNvSpPr txBox="1"/>
          <p:nvPr>
            <p:ph idx="1" type="body"/>
          </p:nvPr>
        </p:nvSpPr>
        <p:spPr>
          <a:xfrm>
            <a:off x="337025" y="1042575"/>
            <a:ext cx="5087700" cy="4207500"/>
          </a:xfrm>
          <a:prstGeom prst="rect">
            <a:avLst/>
          </a:prstGeom>
          <a:noFill/>
          <a:ln>
            <a:noFill/>
          </a:ln>
        </p:spPr>
        <p:txBody>
          <a:bodyPr anchorCtr="0" anchor="t" bIns="121900" lIns="121900" spcFirstLastPara="1" rIns="121900" wrap="square" tIns="121900">
            <a:normAutofit/>
          </a:bodyPr>
          <a:lstStyle/>
          <a:p>
            <a:pPr indent="0" lvl="0" marL="0" rtl="0" algn="l">
              <a:lnSpc>
                <a:spcPct val="95000"/>
              </a:lnSpc>
              <a:spcBef>
                <a:spcPts val="0"/>
              </a:spcBef>
              <a:spcAft>
                <a:spcPts val="0"/>
              </a:spcAft>
              <a:buSzPts val="1400"/>
              <a:buNone/>
            </a:pPr>
            <a:r>
              <a:rPr lang="en-US" sz="1600" u="sng">
                <a:solidFill>
                  <a:schemeClr val="hlink"/>
                </a:solidFill>
                <a:hlinkClick r:id="rId3"/>
              </a:rPr>
              <a:t>UML Class Diagram Tutorial</a:t>
            </a:r>
            <a:r>
              <a:rPr lang="en-US" sz="1600"/>
              <a:t>: </a:t>
            </a:r>
            <a:endParaRPr sz="1600"/>
          </a:p>
          <a:p>
            <a:pPr indent="0" lvl="0" marL="0" rtl="0" algn="l">
              <a:lnSpc>
                <a:spcPct val="95000"/>
              </a:lnSpc>
              <a:spcBef>
                <a:spcPts val="0"/>
              </a:spcBef>
              <a:spcAft>
                <a:spcPts val="0"/>
              </a:spcAft>
              <a:buSzPts val="1400"/>
              <a:buNone/>
            </a:pPr>
            <a:r>
              <a:t/>
            </a:r>
            <a:endParaRPr sz="1600"/>
          </a:p>
          <a:p>
            <a:pPr indent="0" lvl="0" marL="0" rtl="0" algn="l">
              <a:lnSpc>
                <a:spcPct val="95000"/>
              </a:lnSpc>
              <a:spcBef>
                <a:spcPts val="0"/>
              </a:spcBef>
              <a:spcAft>
                <a:spcPts val="0"/>
              </a:spcAft>
              <a:buSzPts val="1400"/>
              <a:buNone/>
            </a:pPr>
            <a:r>
              <a:rPr lang="en-US" sz="1600"/>
              <a:t>- means private</a:t>
            </a:r>
            <a:endParaRPr sz="1600"/>
          </a:p>
          <a:p>
            <a:pPr indent="0" lvl="0" marL="0" rtl="0" algn="l">
              <a:lnSpc>
                <a:spcPct val="95000"/>
              </a:lnSpc>
              <a:spcBef>
                <a:spcPts val="0"/>
              </a:spcBef>
              <a:spcAft>
                <a:spcPts val="0"/>
              </a:spcAft>
              <a:buSzPts val="1400"/>
              <a:buNone/>
            </a:pPr>
            <a:r>
              <a:rPr lang="en-US" sz="1600"/>
              <a:t>+ mean public</a:t>
            </a:r>
            <a:endParaRPr sz="1600"/>
          </a:p>
          <a:p>
            <a:pPr indent="0" lvl="0" marL="0" rtl="0" algn="l">
              <a:lnSpc>
                <a:spcPct val="95000"/>
              </a:lnSpc>
              <a:spcBef>
                <a:spcPts val="1600"/>
              </a:spcBef>
              <a:spcAft>
                <a:spcPts val="0"/>
              </a:spcAft>
              <a:buSzPts val="1400"/>
              <a:buNone/>
            </a:pPr>
            <a:r>
              <a:rPr b="1" lang="en-US" sz="1600">
                <a:highlight>
                  <a:srgbClr val="D9EAD3"/>
                </a:highlight>
              </a:rPr>
              <a:t>Abstract Data Type (ADT):</a:t>
            </a:r>
            <a:r>
              <a:rPr b="1" lang="en-US" sz="1600"/>
              <a:t> </a:t>
            </a:r>
            <a:r>
              <a:rPr lang="en-US" sz="1600"/>
              <a:t>A class is called an abstract data type - the use of the class is separated from the implementation. </a:t>
            </a:r>
            <a:endParaRPr sz="1600"/>
          </a:p>
          <a:p>
            <a:pPr indent="0" lvl="0" marL="0" rtl="0" algn="l">
              <a:lnSpc>
                <a:spcPct val="100000"/>
              </a:lnSpc>
              <a:spcBef>
                <a:spcPts val="1600"/>
              </a:spcBef>
              <a:spcAft>
                <a:spcPts val="0"/>
              </a:spcAft>
              <a:buClr>
                <a:schemeClr val="dk1"/>
              </a:buClr>
              <a:buSzPts val="1500"/>
              <a:buFont typeface="Arial"/>
              <a:buNone/>
            </a:pPr>
            <a:r>
              <a:rPr lang="en-US" sz="1600"/>
              <a:t>When you create a class, you're creating a new </a:t>
            </a:r>
            <a:r>
              <a:rPr b="1" lang="en-US" sz="1600"/>
              <a:t>data type</a:t>
            </a:r>
            <a:endParaRPr b="1" sz="1600"/>
          </a:p>
          <a:p>
            <a:pPr indent="-330200" lvl="0" marL="457200" rtl="0" algn="l">
              <a:lnSpc>
                <a:spcPct val="100000"/>
              </a:lnSpc>
              <a:spcBef>
                <a:spcPts val="1600"/>
              </a:spcBef>
              <a:spcAft>
                <a:spcPts val="0"/>
              </a:spcAft>
              <a:buSzPts val="1600"/>
              <a:buChar char="•"/>
            </a:pPr>
            <a:r>
              <a:rPr lang="en-US" sz="1600"/>
              <a:t>Class contract is the signatures of public and private </a:t>
            </a:r>
            <a:endParaRPr sz="1600"/>
          </a:p>
          <a:p>
            <a:pPr indent="-330200" lvl="1" marL="914400" rtl="0" algn="l">
              <a:lnSpc>
                <a:spcPct val="100000"/>
              </a:lnSpc>
              <a:spcBef>
                <a:spcPts val="0"/>
              </a:spcBef>
              <a:spcAft>
                <a:spcPts val="0"/>
              </a:spcAft>
              <a:buSzPts val="1600"/>
              <a:buChar char="–"/>
            </a:pPr>
            <a:r>
              <a:rPr lang="en-US" sz="1600"/>
              <a:t>variables and data types</a:t>
            </a:r>
            <a:endParaRPr sz="1600"/>
          </a:p>
          <a:p>
            <a:pPr indent="-330200" lvl="1" marL="914400" rtl="0" algn="l">
              <a:lnSpc>
                <a:spcPct val="100000"/>
              </a:lnSpc>
              <a:spcBef>
                <a:spcPts val="0"/>
              </a:spcBef>
              <a:spcAft>
                <a:spcPts val="0"/>
              </a:spcAft>
              <a:buSzPts val="1600"/>
              <a:buChar char="–"/>
            </a:pPr>
            <a:r>
              <a:rPr lang="en-US" sz="1600"/>
              <a:t>constructors</a:t>
            </a:r>
            <a:endParaRPr sz="1600"/>
          </a:p>
          <a:p>
            <a:pPr indent="-330200" lvl="1" marL="914400" rtl="0" algn="l">
              <a:lnSpc>
                <a:spcPct val="100000"/>
              </a:lnSpc>
              <a:spcBef>
                <a:spcPts val="0"/>
              </a:spcBef>
              <a:spcAft>
                <a:spcPts val="0"/>
              </a:spcAft>
              <a:buSzPts val="1600"/>
              <a:buChar char="–"/>
            </a:pPr>
            <a:r>
              <a:rPr lang="en-US" sz="1600"/>
              <a:t>methods parameters and return values</a:t>
            </a:r>
            <a:endParaRPr b="1" sz="1600"/>
          </a:p>
        </p:txBody>
      </p:sp>
      <p:pic>
        <p:nvPicPr>
          <p:cNvPr id="101" name="Google Shape;101;g348a0853a3f_2_30"/>
          <p:cNvPicPr preferRelativeResize="0"/>
          <p:nvPr/>
        </p:nvPicPr>
        <p:blipFill rotWithShape="1">
          <a:blip r:embed="rId4">
            <a:alphaModFix/>
          </a:blip>
          <a:srcRect b="0" l="0" r="0" t="0"/>
          <a:stretch/>
        </p:blipFill>
        <p:spPr>
          <a:xfrm>
            <a:off x="5601200" y="1041167"/>
            <a:ext cx="6510655" cy="552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348a0853a3f_0_80"/>
          <p:cNvSpPr txBox="1"/>
          <p:nvPr>
            <p:ph type="title"/>
          </p:nvPr>
        </p:nvSpPr>
        <p:spPr>
          <a:xfrm>
            <a:off x="415600" y="339867"/>
            <a:ext cx="11360700" cy="763500"/>
          </a:xfrm>
          <a:prstGeom prst="rect">
            <a:avLst/>
          </a:prstGeom>
        </p:spPr>
        <p:txBody>
          <a:bodyPr anchorCtr="0" anchor="t" bIns="60925" lIns="121900" spcFirstLastPara="1" rIns="121900" wrap="square" tIns="60925">
            <a:normAutofit/>
          </a:bodyPr>
          <a:lstStyle/>
          <a:p>
            <a:pPr indent="0" lvl="0" marL="0" rtl="0" algn="l">
              <a:spcBef>
                <a:spcPts val="0"/>
              </a:spcBef>
              <a:spcAft>
                <a:spcPts val="0"/>
              </a:spcAft>
              <a:buNone/>
            </a:pPr>
            <a:r>
              <a:rPr lang="en-US"/>
              <a:t>Developer View</a:t>
            </a:r>
            <a:endParaRPr/>
          </a:p>
        </p:txBody>
      </p:sp>
      <p:sp>
        <p:nvSpPr>
          <p:cNvPr id="107" name="Google Shape;107;g348a0853a3f_0_80"/>
          <p:cNvSpPr txBox="1"/>
          <p:nvPr>
            <p:ph idx="1" type="body"/>
          </p:nvPr>
        </p:nvSpPr>
        <p:spPr>
          <a:xfrm>
            <a:off x="415600" y="1021725"/>
            <a:ext cx="10268700" cy="5128800"/>
          </a:xfrm>
          <a:prstGeom prst="rect">
            <a:avLst/>
          </a:prstGeom>
        </p:spPr>
        <p:txBody>
          <a:bodyPr anchorCtr="0" anchor="t" bIns="60925" lIns="121900" spcFirstLastPara="1" rIns="121900" wrap="square" tIns="60925">
            <a:normAutofit/>
          </a:bodyPr>
          <a:lstStyle/>
          <a:p>
            <a:pPr indent="0" lvl="0" marL="0" rtl="0" algn="l">
              <a:spcBef>
                <a:spcPts val="900"/>
              </a:spcBef>
              <a:spcAft>
                <a:spcPts val="0"/>
              </a:spcAft>
              <a:buClr>
                <a:schemeClr val="dk1"/>
              </a:buClr>
              <a:buSzPts val="1100"/>
              <a:buFont typeface="Arial"/>
              <a:buNone/>
            </a:pPr>
            <a:r>
              <a:rPr lang="en-US" sz="1600"/>
              <a:t>User Stories focuses on customer experience (“I want to see… I’m told when…”)</a:t>
            </a:r>
            <a:endParaRPr sz="1600"/>
          </a:p>
          <a:p>
            <a:pPr indent="0" lvl="0" marL="0" rtl="0" algn="l">
              <a:spcBef>
                <a:spcPts val="900"/>
              </a:spcBef>
              <a:spcAft>
                <a:spcPts val="0"/>
              </a:spcAft>
              <a:buClr>
                <a:schemeClr val="dk1"/>
              </a:buClr>
              <a:buSzPts val="1100"/>
              <a:buFont typeface="Arial"/>
              <a:buNone/>
            </a:pPr>
            <a:r>
              <a:rPr lang="en-US" sz="1600"/>
              <a:t>Developer now focuses on implementation details (arrays, methods, return values).</a:t>
            </a:r>
            <a:endParaRPr sz="1600"/>
          </a:p>
          <a:p>
            <a:pPr indent="0" lvl="0" marL="0" rtl="0" algn="l">
              <a:spcBef>
                <a:spcPts val="900"/>
              </a:spcBef>
              <a:spcAft>
                <a:spcPts val="0"/>
              </a:spcAft>
              <a:buNone/>
            </a:pPr>
            <a:r>
              <a:rPr lang="en-US" sz="1600"/>
              <a:t>Both are needed: one drives requirements, the other guides coding.</a:t>
            </a:r>
            <a:endParaRPr sz="1600"/>
          </a:p>
          <a:p>
            <a:pPr indent="0" lvl="0" marL="0" rtl="0" algn="l">
              <a:spcBef>
                <a:spcPts val="900"/>
              </a:spcBef>
              <a:spcAft>
                <a:spcPts val="0"/>
              </a:spcAft>
              <a:buNone/>
            </a:pPr>
            <a:r>
              <a:t/>
            </a:r>
            <a:endParaRPr sz="1600"/>
          </a:p>
          <a:p>
            <a:pPr indent="0" lvl="0" marL="0" rtl="0" algn="l">
              <a:spcBef>
                <a:spcPts val="0"/>
              </a:spcBef>
              <a:spcAft>
                <a:spcPts val="0"/>
              </a:spcAft>
              <a:buNone/>
            </a:pPr>
            <a:r>
              <a:rPr b="1" lang="en-US" sz="1600">
                <a:solidFill>
                  <a:schemeClr val="dk1"/>
                </a:solidFill>
              </a:rPr>
              <a:t>Customer View (plain language)</a:t>
            </a:r>
            <a:endParaRPr b="1" sz="1600"/>
          </a:p>
          <a:p>
            <a:pPr indent="0" lvl="0" marL="0" rtl="0" algn="l">
              <a:spcBef>
                <a:spcPts val="700"/>
              </a:spcBef>
              <a:spcAft>
                <a:spcPts val="0"/>
              </a:spcAft>
              <a:buNone/>
            </a:pPr>
            <a:r>
              <a:rPr b="1" lang="en-US" sz="1600"/>
              <a:t>Story 1: Represent a Book</a:t>
            </a:r>
            <a:br>
              <a:rPr lang="en-US" sz="1600"/>
            </a:br>
            <a:r>
              <a:rPr lang="en-US" sz="1600"/>
              <a:t>As a librarian, I want each book to have its details recorded so that I can identify it on the shelf.</a:t>
            </a:r>
            <a:endParaRPr sz="1600"/>
          </a:p>
          <a:p>
            <a:pPr indent="0" lvl="0" marL="0" rtl="0" algn="l">
              <a:spcBef>
                <a:spcPts val="700"/>
              </a:spcBef>
              <a:spcAft>
                <a:spcPts val="0"/>
              </a:spcAft>
              <a:buNone/>
            </a:pPr>
            <a:r>
              <a:rPr b="1" lang="en-US" sz="1600"/>
              <a:t>Acceptance Criteria: </a:t>
            </a:r>
            <a:endParaRPr b="1" sz="1600"/>
          </a:p>
          <a:p>
            <a:pPr indent="0" lvl="0" marL="0" rtl="0" algn="l">
              <a:spcBef>
                <a:spcPts val="700"/>
              </a:spcBef>
              <a:spcAft>
                <a:spcPts val="0"/>
              </a:spcAft>
              <a:buNone/>
            </a:pPr>
            <a:r>
              <a:rPr lang="en-US" sz="1600"/>
              <a:t>Each book shows its title, author, and year. When I look up a book, I see its information clearly formatted.</a:t>
            </a:r>
            <a:br>
              <a:rPr lang="en-US" sz="1600"/>
            </a:br>
            <a:endParaRPr sz="1600"/>
          </a:p>
          <a:p>
            <a:pPr indent="0" lvl="0" marL="0" rtl="0" algn="l">
              <a:spcBef>
                <a:spcPts val="0"/>
              </a:spcBef>
              <a:spcAft>
                <a:spcPts val="0"/>
              </a:spcAft>
              <a:buNone/>
            </a:pPr>
            <a:r>
              <a:rPr b="1" lang="en-US" sz="1600">
                <a:solidFill>
                  <a:schemeClr val="dk1"/>
                </a:solidFill>
              </a:rPr>
              <a:t>Developer View (technical detail)</a:t>
            </a:r>
            <a:endParaRPr sz="1600"/>
          </a:p>
          <a:p>
            <a:pPr indent="0" lvl="0" marL="0" rtl="0" algn="l">
              <a:spcBef>
                <a:spcPts val="0"/>
              </a:spcBef>
              <a:spcAft>
                <a:spcPts val="0"/>
              </a:spcAft>
              <a:buNone/>
            </a:pPr>
            <a:r>
              <a:rPr lang="en-US" sz="1600">
                <a:solidFill>
                  <a:schemeClr val="dk1"/>
                </a:solidFill>
              </a:rPr>
              <a:t>Book class with private fields title, author, year. </a:t>
            </a:r>
            <a:endParaRPr sz="1600">
              <a:solidFill>
                <a:schemeClr val="dk1"/>
              </a:solidFill>
            </a:endParaRPr>
          </a:p>
          <a:p>
            <a:pPr indent="0" lvl="0" marL="0" rtl="0" algn="l">
              <a:spcBef>
                <a:spcPts val="0"/>
              </a:spcBef>
              <a:spcAft>
                <a:spcPts val="0"/>
              </a:spcAft>
              <a:buNone/>
            </a:pPr>
            <a:r>
              <a:rPr lang="en-US" sz="1600">
                <a:solidFill>
                  <a:schemeClr val="dk1"/>
                </a:solidFill>
              </a:rPr>
              <a:t>Constructor sets fields; getters retrieve values. </a:t>
            </a:r>
            <a:endParaRPr sz="1600">
              <a:solidFill>
                <a:schemeClr val="dk1"/>
              </a:solidFill>
            </a:endParaRPr>
          </a:p>
          <a:p>
            <a:pPr indent="0" lvl="0" marL="0" rtl="0" algn="l">
              <a:spcBef>
                <a:spcPts val="0"/>
              </a:spcBef>
              <a:spcAft>
                <a:spcPts val="0"/>
              </a:spcAft>
              <a:buNone/>
            </a:pPr>
            <a:r>
              <a:rPr lang="en-US" sz="1600">
                <a:solidFill>
                  <a:schemeClr val="dk1"/>
                </a:solidFill>
              </a:rPr>
              <a:t>toString() formats "Title" by Author (Year).</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8"/>
          <p:cNvSpPr txBox="1"/>
          <p:nvPr>
            <p:ph type="title"/>
          </p:nvPr>
        </p:nvSpPr>
        <p:spPr>
          <a:xfrm>
            <a:off x="415600" y="116500"/>
            <a:ext cx="61296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2700"/>
              <a:buNone/>
            </a:pPr>
            <a:r>
              <a:rPr lang="en-US"/>
              <a:t>Design Classes</a:t>
            </a:r>
            <a:endParaRPr/>
          </a:p>
        </p:txBody>
      </p:sp>
      <p:sp>
        <p:nvSpPr>
          <p:cNvPr id="113" name="Google Shape;113;p8"/>
          <p:cNvSpPr txBox="1"/>
          <p:nvPr>
            <p:ph idx="1" type="body"/>
          </p:nvPr>
        </p:nvSpPr>
        <p:spPr>
          <a:xfrm>
            <a:off x="186000" y="822375"/>
            <a:ext cx="7650300" cy="603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800"/>
              <a:buNone/>
            </a:pPr>
            <a:r>
              <a:rPr lang="en-US" sz="1800"/>
              <a:t>UML CLass Diagram Design </a:t>
            </a:r>
            <a:endParaRPr sz="1800"/>
          </a:p>
          <a:p>
            <a:pPr indent="0" lvl="0" marL="0" rtl="0" algn="l">
              <a:lnSpc>
                <a:spcPct val="115000"/>
              </a:lnSpc>
              <a:spcBef>
                <a:spcPts val="0"/>
              </a:spcBef>
              <a:spcAft>
                <a:spcPts val="0"/>
              </a:spcAft>
              <a:buSzPts val="1800"/>
              <a:buNone/>
            </a:pPr>
            <a:r>
              <a:t/>
            </a:r>
            <a:endParaRPr sz="1800"/>
          </a:p>
          <a:p>
            <a:pPr indent="0" lvl="0" marL="0" rtl="0" algn="l">
              <a:lnSpc>
                <a:spcPct val="115000"/>
              </a:lnSpc>
              <a:spcBef>
                <a:spcPts val="0"/>
              </a:spcBef>
              <a:spcAft>
                <a:spcPts val="0"/>
              </a:spcAft>
              <a:buSzPts val="1100"/>
              <a:buNone/>
            </a:pPr>
            <a:r>
              <a:rPr b="1" lang="en-US" sz="1800">
                <a:solidFill>
                  <a:schemeClr val="dk1"/>
                </a:solidFill>
              </a:rPr>
              <a:t>SRP: </a:t>
            </a:r>
            <a:r>
              <a:rPr lang="en-US" sz="1800">
                <a:solidFill>
                  <a:schemeClr val="dk1"/>
                </a:solidFill>
              </a:rPr>
              <a:t>Each class has ONE job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Book handles details, Library handles management.</a:t>
            </a:r>
            <a:endParaRPr sz="1800">
              <a:solidFill>
                <a:schemeClr val="dk1"/>
              </a:solidFill>
            </a:endParaRPr>
          </a:p>
          <a:p>
            <a:pPr indent="0" lvl="0" marL="0" rtl="0" algn="l">
              <a:lnSpc>
                <a:spcPct val="115000"/>
              </a:lnSpc>
              <a:spcBef>
                <a:spcPts val="0"/>
              </a:spcBef>
              <a:spcAft>
                <a:spcPts val="0"/>
              </a:spcAft>
              <a:buSzPts val="1100"/>
              <a:buNone/>
            </a:pPr>
            <a:r>
              <a:rPr b="1" lang="en-US" sz="1800">
                <a:solidFill>
                  <a:schemeClr val="dk1"/>
                </a:solidFill>
              </a:rPr>
              <a:t>DRY: </a:t>
            </a:r>
            <a:r>
              <a:rPr lang="en-US" sz="1800">
                <a:solidFill>
                  <a:schemeClr val="dk1"/>
                </a:solidFill>
              </a:rPr>
              <a:t>Don’t Repeat Yourself</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Put shared logic in one place (e.g., Book.toString()).</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Refer back to </a:t>
            </a:r>
            <a:r>
              <a:rPr lang="en-US" sz="1800" u="sng">
                <a:solidFill>
                  <a:schemeClr val="hlink"/>
                </a:solidFill>
                <a:hlinkClick action="ppaction://hlinksldjump" r:id="rId3"/>
              </a:rPr>
              <a:t>library app user stories</a:t>
            </a:r>
            <a:r>
              <a:rPr lang="en-US" sz="1800">
                <a:solidFill>
                  <a:schemeClr val="dk1"/>
                </a:solidFill>
              </a:rPr>
              <a:t> and approach from a developer view</a:t>
            </a:r>
            <a:endParaRPr sz="1800">
              <a:solidFill>
                <a:schemeClr val="dk1"/>
              </a:solidFill>
            </a:endParaRPr>
          </a:p>
          <a:p>
            <a:pPr indent="0" lvl="0" marL="0" rtl="0" algn="l">
              <a:lnSpc>
                <a:spcPct val="115000"/>
              </a:lnSpc>
              <a:spcBef>
                <a:spcPts val="0"/>
              </a:spcBef>
              <a:spcAft>
                <a:spcPts val="0"/>
              </a:spcAft>
              <a:buSzPts val="1800"/>
              <a:buNone/>
            </a:pPr>
            <a:r>
              <a:t/>
            </a:r>
            <a:endParaRPr sz="1800"/>
          </a:p>
          <a:p>
            <a:pPr indent="0" lvl="0" marL="0" rtl="0" algn="l">
              <a:lnSpc>
                <a:spcPct val="115000"/>
              </a:lnSpc>
              <a:spcBef>
                <a:spcPts val="0"/>
              </a:spcBef>
              <a:spcAft>
                <a:spcPts val="1600"/>
              </a:spcAft>
              <a:buSzPts val="1800"/>
              <a:buNone/>
            </a:pPr>
            <a:r>
              <a:t/>
            </a:r>
            <a:endParaRPr sz="1800"/>
          </a:p>
        </p:txBody>
      </p:sp>
      <p:graphicFrame>
        <p:nvGraphicFramePr>
          <p:cNvPr id="114" name="Google Shape;114;p8"/>
          <p:cNvGraphicFramePr/>
          <p:nvPr/>
        </p:nvGraphicFramePr>
        <p:xfrm>
          <a:off x="7916200" y="259300"/>
          <a:ext cx="3000000" cy="3000000"/>
        </p:xfrm>
        <a:graphic>
          <a:graphicData uri="http://schemas.openxmlformats.org/drawingml/2006/table">
            <a:tbl>
              <a:tblPr>
                <a:noFill/>
                <a:tableStyleId>{03670A3C-C462-459C-B460-0C933DC7054E}</a:tableStyleId>
              </a:tblPr>
              <a:tblGrid>
                <a:gridCol w="4081675"/>
              </a:tblGrid>
              <a:tr h="272425">
                <a:tc>
                  <a:txBody>
                    <a:bodyPr/>
                    <a:lstStyle/>
                    <a:p>
                      <a:pPr indent="0" lvl="0" marL="0" marR="0" rtl="0" algn="l">
                        <a:lnSpc>
                          <a:spcPct val="100000"/>
                        </a:lnSpc>
                        <a:spcBef>
                          <a:spcPts val="0"/>
                        </a:spcBef>
                        <a:spcAft>
                          <a:spcPts val="0"/>
                        </a:spcAft>
                        <a:buClr>
                          <a:srgbClr val="000000"/>
                        </a:buClr>
                        <a:buSzPts val="1600"/>
                        <a:buFont typeface="Arial"/>
                        <a:buNone/>
                      </a:pPr>
                      <a:r>
                        <a:rPr lang="en-US" sz="1600"/>
                        <a:t>Book</a:t>
                      </a:r>
                      <a:endParaRPr sz="1600" u="none" cap="none" strike="noStrike"/>
                    </a:p>
                  </a:txBody>
                  <a:tcPr marT="121900" marB="121900" marR="121900" marL="121900"/>
                </a:tc>
              </a:tr>
              <a:tr h="8641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21900" marB="121900" marR="121900" marL="121900"/>
                </a:tc>
              </a:tr>
              <a:tr h="640100">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21900" marB="121900" marR="121900" marL="121900"/>
                </a:tc>
              </a:tr>
            </a:tbl>
          </a:graphicData>
        </a:graphic>
      </p:graphicFrame>
      <p:graphicFrame>
        <p:nvGraphicFramePr>
          <p:cNvPr id="115" name="Google Shape;115;p8"/>
          <p:cNvGraphicFramePr/>
          <p:nvPr/>
        </p:nvGraphicFramePr>
        <p:xfrm>
          <a:off x="7988717" y="2740283"/>
          <a:ext cx="3000000" cy="3000000"/>
        </p:xfrm>
        <a:graphic>
          <a:graphicData uri="http://schemas.openxmlformats.org/drawingml/2006/table">
            <a:tbl>
              <a:tblPr>
                <a:noFill/>
                <a:tableStyleId>{03670A3C-C462-459C-B460-0C933DC7054E}</a:tableStyleId>
              </a:tblPr>
              <a:tblGrid>
                <a:gridCol w="3919575"/>
              </a:tblGrid>
              <a:tr h="474875">
                <a:tc>
                  <a:txBody>
                    <a:bodyPr/>
                    <a:lstStyle/>
                    <a:p>
                      <a:pPr indent="0" lvl="0" marL="0" marR="0" rtl="0" algn="l">
                        <a:lnSpc>
                          <a:spcPct val="100000"/>
                        </a:lnSpc>
                        <a:spcBef>
                          <a:spcPts val="0"/>
                        </a:spcBef>
                        <a:spcAft>
                          <a:spcPts val="0"/>
                        </a:spcAft>
                        <a:buClr>
                          <a:srgbClr val="000000"/>
                        </a:buClr>
                        <a:buSzPts val="1600"/>
                        <a:buFont typeface="Arial"/>
                        <a:buNone/>
                      </a:pPr>
                      <a:r>
                        <a:rPr lang="en-US" sz="1600"/>
                        <a:t>Library</a:t>
                      </a:r>
                      <a:endParaRPr sz="1600" u="none" cap="none" strike="noStrike"/>
                    </a:p>
                  </a:txBody>
                  <a:tcPr marT="121900" marB="121900" marR="121900" marL="121900"/>
                </a:tc>
              </a:tr>
              <a:tr h="85947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21900" marB="121900" marR="121900" marL="121900"/>
                </a:tc>
              </a:tr>
              <a:tr h="474875">
                <a:tc>
                  <a:txBody>
                    <a:bodyPr/>
                    <a:lstStyle/>
                    <a:p>
                      <a:pPr indent="0" lvl="0" marL="0" marR="0" rtl="0" algn="l">
                        <a:lnSpc>
                          <a:spcPct val="100000"/>
                        </a:lnSpc>
                        <a:spcBef>
                          <a:spcPts val="0"/>
                        </a:spcBef>
                        <a:spcAft>
                          <a:spcPts val="0"/>
                        </a:spcAft>
                        <a:buClr>
                          <a:schemeClr val="dk1"/>
                        </a:buClr>
                        <a:buSzPts val="1500"/>
                        <a:buFont typeface="Arial"/>
                        <a:buNone/>
                      </a:pPr>
                      <a:r>
                        <a:t/>
                      </a:r>
                      <a:endParaRPr sz="1600" u="none" cap="none" strike="noStrike"/>
                    </a:p>
                  </a:txBody>
                  <a:tcPr marT="121900" marB="121900" marR="121900" marL="121900"/>
                </a:tc>
              </a:tr>
            </a:tbl>
          </a:graphicData>
        </a:graphic>
      </p:graphicFrame>
      <p:sp>
        <p:nvSpPr>
          <p:cNvPr id="116" name="Google Shape;116;p8"/>
          <p:cNvSpPr/>
          <p:nvPr/>
        </p:nvSpPr>
        <p:spPr>
          <a:xfrm>
            <a:off x="7836233" y="4877767"/>
            <a:ext cx="4161600" cy="1809300"/>
          </a:xfrm>
          <a:prstGeom prst="wedgeEllipseCallout">
            <a:avLst>
              <a:gd fmla="val -4450" name="adj1"/>
              <a:gd fmla="val -64194" name="adj2"/>
            </a:avLst>
          </a:prstGeom>
          <a:solidFill>
            <a:srgbClr val="D9D2E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What classes, data members, constructors and methods are needed?</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Deb Final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